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69" r:id="rId3"/>
    <p:sldId id="270" r:id="rId4"/>
    <p:sldId id="271" r:id="rId5"/>
    <p:sldId id="272" r:id="rId6"/>
    <p:sldId id="273" r:id="rId7"/>
    <p:sldId id="276" r:id="rId8"/>
    <p:sldId id="315" r:id="rId9"/>
    <p:sldId id="316" r:id="rId10"/>
    <p:sldId id="278" r:id="rId11"/>
    <p:sldId id="279" r:id="rId12"/>
    <p:sldId id="280" r:id="rId13"/>
    <p:sldId id="281" r:id="rId14"/>
    <p:sldId id="282" r:id="rId15"/>
    <p:sldId id="284" r:id="rId16"/>
    <p:sldId id="317" r:id="rId17"/>
    <p:sldId id="285" r:id="rId18"/>
    <p:sldId id="286" r:id="rId19"/>
    <p:sldId id="288" r:id="rId20"/>
    <p:sldId id="290" r:id="rId21"/>
    <p:sldId id="291"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9" r:id="rId38"/>
    <p:sldId id="318" r:id="rId39"/>
    <p:sldId id="310" r:id="rId40"/>
    <p:sldId id="311" r:id="rId41"/>
    <p:sldId id="312" r:id="rId42"/>
    <p:sldId id="313" r:id="rId43"/>
    <p:sldId id="314" r:id="rId44"/>
  </p:sldIdLst>
  <p:sldSz cx="9144000" cy="6858000" type="screen4x3"/>
  <p:notesSz cx="6858000" cy="9144000"/>
  <p:custDataLst>
    <p:tags r:id="rId46"/>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62" autoAdjust="0"/>
    <p:restoredTop sz="94660"/>
  </p:normalViewPr>
  <p:slideViewPr>
    <p:cSldViewPr>
      <p:cViewPr>
        <p:scale>
          <a:sx n="69" d="100"/>
          <a:sy n="69" d="100"/>
        </p:scale>
        <p:origin x="-1244"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7A4E270-B880-4856-A3B7-BD76CC87E668}" type="datetimeFigureOut">
              <a:rPr lang="en-US"/>
              <a:pPr>
                <a:defRPr/>
              </a:pPr>
              <a:t>12/2/2014</a:t>
            </a:fld>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2A1B0DD-1E20-4CCB-8BB8-B56261464922}" type="slidenum">
              <a:rPr lang="en-US"/>
              <a:pPr>
                <a:defRPr/>
              </a:pPr>
              <a:t>‹#›</a:t>
            </a:fld>
            <a:endParaRPr lang="en-US"/>
          </a:p>
        </p:txBody>
      </p:sp>
    </p:spTree>
    <p:extLst>
      <p:ext uri="{BB962C8B-B14F-4D97-AF65-F5344CB8AC3E}">
        <p14:creationId xmlns:p14="http://schemas.microsoft.com/office/powerpoint/2010/main" val="6627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60648"/>
            <a:ext cx="3705742" cy="34771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4247526" y="1916832"/>
            <a:ext cx="4428930" cy="1470025"/>
          </a:xfrm>
        </p:spPr>
        <p:txBody>
          <a:bodyPr>
            <a:normAutofit/>
          </a:bodyPr>
          <a:lstStyle>
            <a:lvl1pPr>
              <a:defRPr sz="3800">
                <a:solidFill>
                  <a:schemeClr val="bg1"/>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4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6" name="Date Placeholder 3"/>
          <p:cNvSpPr>
            <a:spLocks noGrp="1"/>
          </p:cNvSpPr>
          <p:nvPr>
            <p:ph type="dt" sz="half" idx="10"/>
          </p:nvPr>
        </p:nvSpPr>
        <p:spPr/>
        <p:txBody>
          <a:bodyPr/>
          <a:lstStyle>
            <a:lvl1pPr>
              <a:defRPr/>
            </a:lvl1pPr>
          </a:lstStyle>
          <a:p>
            <a:pPr>
              <a:defRPr/>
            </a:pPr>
            <a:fld id="{3009EBE9-A6CA-483B-A12C-2A3BF5D2B01E}" type="datetime1">
              <a:rPr lang="en-IN"/>
              <a:pPr>
                <a:defRPr/>
              </a:pPr>
              <a:t>02-12-2014</a:t>
            </a:fld>
            <a:endParaRPr lang="en-IN" dirty="0"/>
          </a:p>
        </p:txBody>
      </p:sp>
      <p:sp>
        <p:nvSpPr>
          <p:cNvPr id="7" name="Footer Placeholder 4"/>
          <p:cNvSpPr>
            <a:spLocks noGrp="1"/>
          </p:cNvSpPr>
          <p:nvPr>
            <p:ph type="ftr" sz="quarter" idx="11"/>
          </p:nvPr>
        </p:nvSpPr>
        <p:spPr>
          <a:xfrm>
            <a:off x="1905000" y="6356350"/>
            <a:ext cx="5562600" cy="365125"/>
          </a:xfrm>
        </p:spPr>
        <p:txBody>
          <a:bodyPr/>
          <a:lstStyle>
            <a:lvl1pPr>
              <a:defRPr/>
            </a:lvl1pPr>
          </a:lstStyle>
          <a:p>
            <a:pPr>
              <a:defRPr/>
            </a:pPr>
            <a:r>
              <a:rPr lang="en-US"/>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p>
        </p:txBody>
      </p:sp>
      <p:sp>
        <p:nvSpPr>
          <p:cNvPr id="8" name="Slide Number Placeholder 5"/>
          <p:cNvSpPr>
            <a:spLocks noGrp="1"/>
          </p:cNvSpPr>
          <p:nvPr>
            <p:ph type="sldNum" sz="quarter" idx="12"/>
          </p:nvPr>
        </p:nvSpPr>
        <p:spPr/>
        <p:txBody>
          <a:bodyPr/>
          <a:lstStyle>
            <a:lvl1pPr>
              <a:defRPr/>
            </a:lvl1pPr>
          </a:lstStyle>
          <a:p>
            <a:pPr>
              <a:defRPr/>
            </a:pPr>
            <a:fld id="{B75ACCAC-292E-435F-8589-B77CA4FB698B}" type="slidenum">
              <a:rPr lang="en-IN"/>
              <a:pPr>
                <a:defRPr/>
              </a:pPr>
              <a:t>‹#›</a:t>
            </a:fld>
            <a:endParaRPr lang="en-IN" dirty="0"/>
          </a:p>
        </p:txBody>
      </p:sp>
    </p:spTree>
    <p:extLst>
      <p:ext uri="{BB962C8B-B14F-4D97-AF65-F5344CB8AC3E}">
        <p14:creationId xmlns:p14="http://schemas.microsoft.com/office/powerpoint/2010/main" val="390940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10"/>
          </p:nvPr>
        </p:nvSpPr>
        <p:spPr/>
        <p:txBody>
          <a:bodyPr/>
          <a:lstStyle>
            <a:lvl1pPr>
              <a:defRPr/>
            </a:lvl1pPr>
          </a:lstStyle>
          <a:p>
            <a:pPr>
              <a:defRPr/>
            </a:pPr>
            <a:fld id="{A932A141-8BD7-4DAB-B7CD-FA2AA735721B}" type="datetime1">
              <a:rPr lang="en-IN"/>
              <a:pPr>
                <a:defRPr/>
              </a:pPr>
              <a:t>02-12-2014</a:t>
            </a:fld>
            <a:endParaRPr lang="en-IN" dirty="0"/>
          </a:p>
        </p:txBody>
      </p:sp>
      <p:sp>
        <p:nvSpPr>
          <p:cNvPr id="5" name="Footer Placeholder 4"/>
          <p:cNvSpPr>
            <a:spLocks noGrp="1"/>
          </p:cNvSpPr>
          <p:nvPr>
            <p:ph type="ftr" sz="quarter" idx="11"/>
          </p:nvPr>
        </p:nvSpPr>
        <p:spPr/>
        <p:txBody>
          <a:bodyPr/>
          <a:lstStyle>
            <a:lvl1pPr>
              <a:defRPr/>
            </a:lvl1pPr>
          </a:lstStyle>
          <a:p>
            <a:pPr>
              <a:defRPr/>
            </a:pPr>
            <a:r>
              <a:rPr lang="en-US"/>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p>
        </p:txBody>
      </p:sp>
      <p:sp>
        <p:nvSpPr>
          <p:cNvPr id="6" name="Slide Number Placeholder 5"/>
          <p:cNvSpPr>
            <a:spLocks noGrp="1"/>
          </p:cNvSpPr>
          <p:nvPr>
            <p:ph type="sldNum" sz="quarter" idx="12"/>
          </p:nvPr>
        </p:nvSpPr>
        <p:spPr/>
        <p:txBody>
          <a:bodyPr/>
          <a:lstStyle>
            <a:lvl1pPr>
              <a:defRPr/>
            </a:lvl1pPr>
          </a:lstStyle>
          <a:p>
            <a:pPr>
              <a:defRPr/>
            </a:pPr>
            <a:fld id="{E2FD09C8-9FF2-41E1-84CC-755D0D663AF5}" type="slidenum">
              <a:rPr lang="en-IN"/>
              <a:pPr>
                <a:defRPr/>
              </a:pPr>
              <a:t>‹#›</a:t>
            </a:fld>
            <a:endParaRPr lang="en-IN" dirty="0"/>
          </a:p>
        </p:txBody>
      </p:sp>
    </p:spTree>
    <p:extLst>
      <p:ext uri="{BB962C8B-B14F-4D97-AF65-F5344CB8AC3E}">
        <p14:creationId xmlns:p14="http://schemas.microsoft.com/office/powerpoint/2010/main" val="273199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600F758B-584C-4732-8357-CDB51133BED9}" type="datetime1">
              <a:rPr lang="en-IN"/>
              <a:pPr>
                <a:defRPr/>
              </a:pPr>
              <a:t>02-12-2014</a:t>
            </a:fld>
            <a:endParaRPr lang="en-IN" dirty="0"/>
          </a:p>
        </p:txBody>
      </p:sp>
      <p:sp>
        <p:nvSpPr>
          <p:cNvPr id="6" name="Footer Placeholder 4"/>
          <p:cNvSpPr>
            <a:spLocks noGrp="1"/>
          </p:cNvSpPr>
          <p:nvPr>
            <p:ph type="ftr" sz="quarter" idx="11"/>
          </p:nvPr>
        </p:nvSpPr>
        <p:spPr/>
        <p:txBody>
          <a:bodyPr/>
          <a:lstStyle>
            <a:lvl1pPr>
              <a:defRPr/>
            </a:lvl1pPr>
          </a:lstStyle>
          <a:p>
            <a:pPr>
              <a:defRPr/>
            </a:pPr>
            <a:r>
              <a:rPr lang="en-US"/>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p>
        </p:txBody>
      </p:sp>
      <p:sp>
        <p:nvSpPr>
          <p:cNvPr id="7" name="Slide Number Placeholder 5"/>
          <p:cNvSpPr>
            <a:spLocks noGrp="1"/>
          </p:cNvSpPr>
          <p:nvPr>
            <p:ph type="sldNum" sz="quarter" idx="12"/>
          </p:nvPr>
        </p:nvSpPr>
        <p:spPr/>
        <p:txBody>
          <a:bodyPr/>
          <a:lstStyle>
            <a:lvl1pPr>
              <a:defRPr/>
            </a:lvl1pPr>
          </a:lstStyle>
          <a:p>
            <a:pPr>
              <a:defRPr/>
            </a:pPr>
            <a:fld id="{DC4E90E5-4A77-4837-BD70-E8DF57F883BE}" type="slidenum">
              <a:rPr lang="en-IN"/>
              <a:pPr>
                <a:defRPr/>
              </a:pPr>
              <a:t>‹#›</a:t>
            </a:fld>
            <a:endParaRPr lang="en-IN" dirty="0"/>
          </a:p>
        </p:txBody>
      </p:sp>
    </p:spTree>
    <p:extLst>
      <p:ext uri="{BB962C8B-B14F-4D97-AF65-F5344CB8AC3E}">
        <p14:creationId xmlns:p14="http://schemas.microsoft.com/office/powerpoint/2010/main" val="366427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A15F5D0F-B847-457C-A13A-39D5352838F0}" type="datetime1">
              <a:rPr lang="en-IN"/>
              <a:pPr>
                <a:defRPr/>
              </a:pPr>
              <a:t>02-12-2014</a:t>
            </a:fld>
            <a:endParaRPr lang="en-IN" dirty="0"/>
          </a:p>
        </p:txBody>
      </p:sp>
      <p:sp>
        <p:nvSpPr>
          <p:cNvPr id="8" name="Footer Placeholder 4"/>
          <p:cNvSpPr>
            <a:spLocks noGrp="1"/>
          </p:cNvSpPr>
          <p:nvPr>
            <p:ph type="ftr" sz="quarter" idx="11"/>
          </p:nvPr>
        </p:nvSpPr>
        <p:spPr/>
        <p:txBody>
          <a:bodyPr/>
          <a:lstStyle>
            <a:lvl1pPr>
              <a:defRPr/>
            </a:lvl1pPr>
          </a:lstStyle>
          <a:p>
            <a:pPr>
              <a:defRPr/>
            </a:pPr>
            <a:r>
              <a:rPr lang="en-US"/>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p>
        </p:txBody>
      </p:sp>
      <p:sp>
        <p:nvSpPr>
          <p:cNvPr id="9" name="Slide Number Placeholder 5"/>
          <p:cNvSpPr>
            <a:spLocks noGrp="1"/>
          </p:cNvSpPr>
          <p:nvPr>
            <p:ph type="sldNum" sz="quarter" idx="12"/>
          </p:nvPr>
        </p:nvSpPr>
        <p:spPr/>
        <p:txBody>
          <a:bodyPr/>
          <a:lstStyle>
            <a:lvl1pPr>
              <a:defRPr/>
            </a:lvl1pPr>
          </a:lstStyle>
          <a:p>
            <a:pPr>
              <a:defRPr/>
            </a:pPr>
            <a:fld id="{CEFEC208-12DB-45EB-B4B4-232B0A8EFCD1}" type="slidenum">
              <a:rPr lang="en-IN"/>
              <a:pPr>
                <a:defRPr/>
              </a:pPr>
              <a:t>‹#›</a:t>
            </a:fld>
            <a:endParaRPr lang="en-IN" dirty="0"/>
          </a:p>
        </p:txBody>
      </p:sp>
    </p:spTree>
    <p:extLst>
      <p:ext uri="{BB962C8B-B14F-4D97-AF65-F5344CB8AC3E}">
        <p14:creationId xmlns:p14="http://schemas.microsoft.com/office/powerpoint/2010/main" val="231100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CEEEE5-7C0C-4D54-8A9E-8C8799868321}" type="datetime1">
              <a:rPr lang="en-IN"/>
              <a:pPr>
                <a:defRPr/>
              </a:pPr>
              <a:t>02-12-2014</a:t>
            </a:fld>
            <a:endParaRPr lang="en-IN" dirty="0"/>
          </a:p>
        </p:txBody>
      </p:sp>
      <p:sp>
        <p:nvSpPr>
          <p:cNvPr id="5" name="Footer Placeholder 4"/>
          <p:cNvSpPr>
            <a:spLocks noGrp="1"/>
          </p:cNvSpPr>
          <p:nvPr>
            <p:ph type="ftr" sz="quarter" idx="3"/>
          </p:nvPr>
        </p:nvSpPr>
        <p:spPr>
          <a:xfrm>
            <a:off x="1447800" y="6356350"/>
            <a:ext cx="5867400" cy="365125"/>
          </a:xfrm>
          <a:prstGeom prst="rect">
            <a:avLst/>
          </a:prstGeom>
        </p:spPr>
        <p:txBody>
          <a:bodyPr vert="horz" wrap="square" lIns="91440" tIns="45720" rIns="91440" bIns="45720" numCol="1" anchor="ctr" anchorCtr="0" compatLnSpc="1">
            <a:prstTxWarp prst="textNoShape">
              <a:avLst/>
            </a:prstTxWarp>
          </a:bodyPr>
          <a:lstStyle>
            <a:lvl1pPr algn="ctr">
              <a:defRPr sz="800">
                <a:solidFill>
                  <a:srgbClr val="898989"/>
                </a:solidFill>
              </a:defRPr>
            </a:lvl1pPr>
          </a:lstStyle>
          <a:p>
            <a:pPr>
              <a:defRPr/>
            </a:pPr>
            <a:r>
              <a:rPr lang="en-US"/>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AD1482-D6EF-4D87-A84C-24D4E09D2748}" type="slidenum">
              <a:rPr lang="en-IN"/>
              <a:pPr>
                <a:defRPr/>
              </a:pPr>
              <a:t>‹#›</a:t>
            </a:fld>
            <a:endParaRPr lang="en-IN" dirty="0"/>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37328" y="51121"/>
            <a:ext cx="1080120" cy="1013480"/>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3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0"/>
            <a:ext cx="147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3825" y="-11113"/>
            <a:ext cx="161925" cy="686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8" r:id="rId1"/>
    <p:sldLayoutId id="2147483675" r:id="rId2"/>
    <p:sldLayoutId id="2147483676" r:id="rId3"/>
    <p:sldLayoutId id="2147483677" r:id="rId4"/>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6DA78925-0881-41D1-BA66-9277D3F0EBBC}" type="slidenum">
              <a:rPr lang="en-IN"/>
              <a:pPr>
                <a:defRPr/>
              </a:pPr>
              <a:t>1</a:t>
            </a:fld>
            <a:endParaRPr lang="en-IN" dirty="0"/>
          </a:p>
        </p:txBody>
      </p:sp>
      <p:sp>
        <p:nvSpPr>
          <p:cNvPr id="3076" name="Title 1"/>
          <p:cNvSpPr>
            <a:spLocks noGrp="1"/>
          </p:cNvSpPr>
          <p:nvPr>
            <p:ph type="ctrTitle"/>
          </p:nvPr>
        </p:nvSpPr>
        <p:spPr>
          <a:xfrm>
            <a:off x="4248150" y="1916113"/>
            <a:ext cx="4427538" cy="1470025"/>
          </a:xfrm>
        </p:spPr>
        <p:txBody>
          <a:bodyPr/>
          <a:lstStyle/>
          <a:p>
            <a:pPr marL="342900" indent="-342900" eaLnBrk="1" hangingPunct="1"/>
            <a:r>
              <a:rPr lang="en-US" altLang="en-US" sz="4000" smtClean="0">
                <a:solidFill>
                  <a:schemeClr val="tx2"/>
                </a:solidFill>
                <a:latin typeface="Arial" charset="0"/>
              </a:rPr>
              <a:t>Chapter 12</a:t>
            </a:r>
            <a:br>
              <a:rPr lang="en-US" altLang="en-US" sz="4000" smtClean="0">
                <a:solidFill>
                  <a:schemeClr val="tx2"/>
                </a:solidFill>
                <a:latin typeface="Arial" charset="0"/>
              </a:rPr>
            </a:br>
            <a:endParaRPr lang="en-IN" altLang="en-US" sz="4400" smtClean="0">
              <a:solidFill>
                <a:schemeClr val="tx1"/>
              </a:solidFill>
            </a:endParaRPr>
          </a:p>
        </p:txBody>
      </p:sp>
      <p:sp>
        <p:nvSpPr>
          <p:cNvPr id="3077" name="Subtitle 2"/>
          <p:cNvSpPr>
            <a:spLocks noGrp="1"/>
          </p:cNvSpPr>
          <p:nvPr>
            <p:ph type="subTitle" idx="1"/>
          </p:nvPr>
        </p:nvSpPr>
        <p:spPr/>
        <p:txBody>
          <a:bodyPr/>
          <a:lstStyle/>
          <a:p>
            <a:pPr marL="0" lvl="1" eaLnBrk="1" hangingPunct="1"/>
            <a:r>
              <a:rPr lang="en-US" altLang="en-US" sz="4000" smtClean="0">
                <a:solidFill>
                  <a:schemeClr val="tx2"/>
                </a:solidFill>
                <a:latin typeface="Arial" charset="0"/>
              </a:rPr>
              <a:t>Psychological Disorders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C4CFE39-37E1-413D-8A49-1EA37E1EEB40}" type="slidenum">
              <a:rPr lang="en-IN"/>
              <a:pPr>
                <a:defRPr/>
              </a:pPr>
              <a:t>10</a:t>
            </a:fld>
            <a:endParaRPr lang="en-IN" dirty="0"/>
          </a:p>
        </p:txBody>
      </p:sp>
      <p:sp>
        <p:nvSpPr>
          <p:cNvPr id="13316" name="Title 1"/>
          <p:cNvSpPr>
            <a:spLocks noGrp="1"/>
          </p:cNvSpPr>
          <p:nvPr>
            <p:ph type="title"/>
          </p:nvPr>
        </p:nvSpPr>
        <p:spPr/>
        <p:txBody>
          <a:bodyPr/>
          <a:lstStyle/>
          <a:p>
            <a:pPr eaLnBrk="1" hangingPunct="1"/>
            <a:r>
              <a:rPr lang="en-US" altLang="en-US" smtClean="0"/>
              <a:t>Anxiety Disorders</a:t>
            </a:r>
          </a:p>
        </p:txBody>
      </p:sp>
      <p:sp>
        <p:nvSpPr>
          <p:cNvPr id="13317" name="Content Placeholder 2"/>
          <p:cNvSpPr>
            <a:spLocks noGrp="1"/>
          </p:cNvSpPr>
          <p:nvPr>
            <p:ph idx="1"/>
          </p:nvPr>
        </p:nvSpPr>
        <p:spPr/>
        <p:txBody>
          <a:bodyPr/>
          <a:lstStyle/>
          <a:p>
            <a:pPr eaLnBrk="1" hangingPunct="1">
              <a:buFont typeface="Arial" charset="0"/>
              <a:buChar char="•"/>
            </a:pPr>
            <a:r>
              <a:rPr lang="en-US" altLang="en-US" dirty="0" smtClean="0"/>
              <a:t>Involve fears that are:</a:t>
            </a:r>
          </a:p>
          <a:p>
            <a:pPr lvl="1" eaLnBrk="1" hangingPunct="1">
              <a:buFont typeface="Arial" charset="0"/>
              <a:buChar char="•"/>
            </a:pPr>
            <a:r>
              <a:rPr lang="en-US" altLang="en-US" dirty="0" smtClean="0"/>
              <a:t>Uncontrollable</a:t>
            </a:r>
          </a:p>
          <a:p>
            <a:pPr lvl="1" eaLnBrk="1" hangingPunct="1">
              <a:buFont typeface="Arial" charset="0"/>
              <a:buChar char="•"/>
            </a:pPr>
            <a:r>
              <a:rPr lang="en-US" altLang="en-US" dirty="0" smtClean="0"/>
              <a:t>Disproportionate to actual danger</a:t>
            </a:r>
          </a:p>
          <a:p>
            <a:pPr lvl="1" eaLnBrk="1" hangingPunct="1">
              <a:buFont typeface="Arial" charset="0"/>
              <a:buChar char="•"/>
            </a:pPr>
            <a:r>
              <a:rPr lang="en-US" altLang="en-US" dirty="0" smtClean="0"/>
              <a:t>Disruptive of ordinary life</a:t>
            </a:r>
            <a:endParaRPr lang="en-US" altLang="en-US" sz="1800" dirty="0" smtClean="0"/>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03BE7CCB-5FB1-4E04-9FAE-14CBD6E5CCF6}" type="slidenum">
              <a:rPr lang="en-IN"/>
              <a:pPr>
                <a:defRPr/>
              </a:pPr>
              <a:t>11</a:t>
            </a:fld>
            <a:endParaRPr lang="en-IN" dirty="0"/>
          </a:p>
        </p:txBody>
      </p:sp>
      <p:sp>
        <p:nvSpPr>
          <p:cNvPr id="14340" name="Title 1"/>
          <p:cNvSpPr>
            <a:spLocks noGrp="1"/>
          </p:cNvSpPr>
          <p:nvPr>
            <p:ph type="title"/>
          </p:nvPr>
        </p:nvSpPr>
        <p:spPr/>
        <p:txBody>
          <a:bodyPr/>
          <a:lstStyle/>
          <a:p>
            <a:pPr eaLnBrk="1" hangingPunct="1"/>
            <a:r>
              <a:rPr lang="en-US" altLang="en-US" smtClean="0"/>
              <a:t>Anxiety Disorders</a:t>
            </a:r>
          </a:p>
        </p:txBody>
      </p:sp>
      <p:sp>
        <p:nvSpPr>
          <p:cNvPr id="14341" name="Content Placeholder 2"/>
          <p:cNvSpPr>
            <a:spLocks noGrp="1"/>
          </p:cNvSpPr>
          <p:nvPr>
            <p:ph idx="1"/>
          </p:nvPr>
        </p:nvSpPr>
        <p:spPr/>
        <p:txBody>
          <a:bodyPr/>
          <a:lstStyle/>
          <a:p>
            <a:pPr eaLnBrk="1" hangingPunct="1">
              <a:spcBef>
                <a:spcPct val="0"/>
              </a:spcBef>
              <a:buFont typeface="Arial" charset="0"/>
              <a:buChar char="•"/>
            </a:pPr>
            <a:r>
              <a:rPr lang="en-US" altLang="en-US" dirty="0" smtClean="0"/>
              <a:t>Generalized anxiety disorder</a:t>
            </a:r>
          </a:p>
          <a:p>
            <a:pPr eaLnBrk="1" hangingPunct="1">
              <a:spcBef>
                <a:spcPct val="0"/>
              </a:spcBef>
              <a:buFont typeface="Arial" charset="0"/>
              <a:buChar char="•"/>
            </a:pPr>
            <a:r>
              <a:rPr lang="en-US" altLang="en-US" dirty="0" smtClean="0"/>
              <a:t>Panic disorder</a:t>
            </a:r>
          </a:p>
          <a:p>
            <a:pPr eaLnBrk="1" hangingPunct="1">
              <a:spcBef>
                <a:spcPct val="0"/>
              </a:spcBef>
              <a:buFont typeface="Arial" charset="0"/>
              <a:buChar char="•"/>
            </a:pPr>
            <a:r>
              <a:rPr lang="en-US" altLang="en-US" dirty="0" smtClean="0"/>
              <a:t>Specific phobia</a:t>
            </a:r>
          </a:p>
          <a:p>
            <a:pPr eaLnBrk="1" hangingPunct="1">
              <a:spcBef>
                <a:spcPct val="0"/>
              </a:spcBef>
              <a:buFont typeface="Arial" charset="0"/>
              <a:buChar char="•"/>
            </a:pPr>
            <a:r>
              <a:rPr lang="en-US" altLang="en-US" dirty="0" smtClean="0"/>
              <a:t>Social anxiety disorder</a:t>
            </a:r>
          </a:p>
          <a:p>
            <a:r>
              <a:rPr lang="en-US" altLang="en-US" dirty="0" smtClean="0"/>
              <a:t>Obsessive-compulsive disorder </a:t>
            </a:r>
          </a:p>
          <a:p>
            <a:pPr lvl="1"/>
            <a:r>
              <a:rPr lang="en-US" altLang="en-US" sz="2400" dirty="0" smtClean="0"/>
              <a:t>(</a:t>
            </a:r>
            <a:r>
              <a:rPr lang="en-US" sz="2400" dirty="0"/>
              <a:t>Obsessive-Compulsive and </a:t>
            </a:r>
            <a:r>
              <a:rPr lang="en-US" sz="2400" dirty="0" smtClean="0"/>
              <a:t>Related Disorders)</a:t>
            </a:r>
            <a:endParaRPr lang="en-US" altLang="en-US" sz="2400" dirty="0" smtClean="0"/>
          </a:p>
          <a:p>
            <a:pPr eaLnBrk="1" hangingPunct="1">
              <a:spcBef>
                <a:spcPct val="0"/>
              </a:spcBef>
              <a:buFont typeface="Arial" charset="0"/>
              <a:buChar char="•"/>
            </a:pPr>
            <a:r>
              <a:rPr lang="en-US" altLang="en-US" dirty="0" smtClean="0"/>
              <a:t>Post-traumatic stress disorder</a:t>
            </a:r>
          </a:p>
          <a:p>
            <a:pPr lvl="1" eaLnBrk="1" hangingPunct="1">
              <a:spcBef>
                <a:spcPct val="0"/>
              </a:spcBef>
              <a:buFont typeface="Arial" charset="0"/>
              <a:buChar char="•"/>
            </a:pPr>
            <a:r>
              <a:rPr lang="en-US" sz="2400" dirty="0" smtClean="0"/>
              <a:t>(Trauma- </a:t>
            </a:r>
            <a:r>
              <a:rPr lang="en-US" sz="2400" dirty="0"/>
              <a:t>and Stressor-Related </a:t>
            </a:r>
            <a:r>
              <a:rPr lang="en-US" sz="2400" dirty="0" smtClean="0"/>
              <a:t>Disorders)</a:t>
            </a:r>
            <a:endParaRPr lang="en-US" altLang="en-US" sz="2400" dirty="0" smtClean="0"/>
          </a:p>
          <a:p>
            <a:pPr eaLnBrk="1" hangingPunct="1">
              <a:buFont typeface="Arial" charset="0"/>
              <a:buChar char="•"/>
            </a:pP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2EB43BB4-B2CE-4B84-813B-094367E00648}" type="slidenum">
              <a:rPr lang="en-IN"/>
              <a:pPr>
                <a:defRPr/>
              </a:pPr>
              <a:t>12</a:t>
            </a:fld>
            <a:endParaRPr lang="en-IN" dirty="0"/>
          </a:p>
        </p:txBody>
      </p:sp>
      <p:sp>
        <p:nvSpPr>
          <p:cNvPr id="15364" name="Title 1"/>
          <p:cNvSpPr>
            <a:spLocks noGrp="1"/>
          </p:cNvSpPr>
          <p:nvPr>
            <p:ph type="title"/>
          </p:nvPr>
        </p:nvSpPr>
        <p:spPr/>
        <p:txBody>
          <a:bodyPr/>
          <a:lstStyle/>
          <a:p>
            <a:pPr eaLnBrk="1" hangingPunct="1"/>
            <a:r>
              <a:rPr lang="en-US" altLang="en-US" smtClean="0"/>
              <a:t>Generalized Anxiety Disorder</a:t>
            </a:r>
          </a:p>
        </p:txBody>
      </p:sp>
      <p:sp>
        <p:nvSpPr>
          <p:cNvPr id="15365" name="Content Placeholder 2"/>
          <p:cNvSpPr>
            <a:spLocks noGrp="1"/>
          </p:cNvSpPr>
          <p:nvPr>
            <p:ph idx="1"/>
          </p:nvPr>
        </p:nvSpPr>
        <p:spPr/>
        <p:txBody>
          <a:bodyPr/>
          <a:lstStyle/>
          <a:p>
            <a:pPr eaLnBrk="1" hangingPunct="1">
              <a:spcBef>
                <a:spcPts val="1200"/>
              </a:spcBef>
              <a:buFont typeface="Arial" charset="0"/>
              <a:buChar char="•"/>
            </a:pPr>
            <a:r>
              <a:rPr lang="en-US" altLang="en-US" dirty="0" smtClean="0"/>
              <a:t>Persistent anxiety for at least 6 months</a:t>
            </a:r>
          </a:p>
          <a:p>
            <a:pPr eaLnBrk="1" hangingPunct="1">
              <a:spcBef>
                <a:spcPts val="1200"/>
              </a:spcBef>
              <a:buFont typeface="Arial" charset="0"/>
              <a:buChar char="•"/>
            </a:pPr>
            <a:r>
              <a:rPr lang="en-US" altLang="en-US" dirty="0" smtClean="0"/>
              <a:t>Unable to specify reasons for the anxiety</a:t>
            </a:r>
          </a:p>
          <a:p>
            <a:pPr eaLnBrk="1" hangingPunct="1">
              <a:spcBef>
                <a:spcPts val="1200"/>
              </a:spcBef>
              <a:buFont typeface="Arial" charset="0"/>
              <a:buChar char="•"/>
            </a:pPr>
            <a:r>
              <a:rPr lang="en-US" altLang="en-US" dirty="0" smtClean="0"/>
              <a:t>Etiology (Cause)</a:t>
            </a:r>
          </a:p>
          <a:p>
            <a:pPr lvl="1" eaLnBrk="1" hangingPunct="1">
              <a:spcBef>
                <a:spcPts val="1200"/>
              </a:spcBef>
              <a:buFont typeface="Arial" charset="0"/>
              <a:buChar char="•"/>
            </a:pPr>
            <a:r>
              <a:rPr lang="en-US" altLang="en-US" dirty="0" smtClean="0"/>
              <a:t>Biological factors</a:t>
            </a:r>
          </a:p>
          <a:p>
            <a:pPr lvl="1" eaLnBrk="1" hangingPunct="1">
              <a:spcBef>
                <a:spcPts val="1200"/>
              </a:spcBef>
              <a:buFont typeface="Arial" charset="0"/>
              <a:buChar char="•"/>
            </a:pPr>
            <a:r>
              <a:rPr lang="en-US" altLang="en-US" dirty="0" smtClean="0"/>
              <a:t>Psychological and sociocultural factors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569CF291-D4CB-44B8-BFD8-C556C3D8C7C6}" type="slidenum">
              <a:rPr lang="en-IN"/>
              <a:pPr>
                <a:defRPr/>
              </a:pPr>
              <a:t>13</a:t>
            </a:fld>
            <a:endParaRPr lang="en-IN" dirty="0"/>
          </a:p>
        </p:txBody>
      </p:sp>
      <p:sp>
        <p:nvSpPr>
          <p:cNvPr id="16388" name="Title 1"/>
          <p:cNvSpPr>
            <a:spLocks noGrp="1"/>
          </p:cNvSpPr>
          <p:nvPr>
            <p:ph type="title"/>
          </p:nvPr>
        </p:nvSpPr>
        <p:spPr/>
        <p:txBody>
          <a:bodyPr/>
          <a:lstStyle/>
          <a:p>
            <a:pPr eaLnBrk="1" hangingPunct="1"/>
            <a:r>
              <a:rPr lang="en-US" altLang="en-US" smtClean="0"/>
              <a:t>Panic Disorder</a:t>
            </a:r>
          </a:p>
        </p:txBody>
      </p:sp>
      <p:sp>
        <p:nvSpPr>
          <p:cNvPr id="16389" name="Content Placeholder 2"/>
          <p:cNvSpPr>
            <a:spLocks noGrp="1"/>
          </p:cNvSpPr>
          <p:nvPr>
            <p:ph idx="1"/>
          </p:nvPr>
        </p:nvSpPr>
        <p:spPr/>
        <p:txBody>
          <a:bodyPr/>
          <a:lstStyle/>
          <a:p>
            <a:pPr eaLnBrk="1" hangingPunct="1">
              <a:buFont typeface="Arial" charset="0"/>
              <a:buChar char="•"/>
            </a:pPr>
            <a:r>
              <a:rPr lang="en-US" altLang="en-US" dirty="0" smtClean="0"/>
              <a:t>Recurrent, sudden onsets of intense apprehension or terror</a:t>
            </a:r>
          </a:p>
          <a:p>
            <a:pPr eaLnBrk="1" hangingPunct="1">
              <a:buFont typeface="Arial" charset="0"/>
              <a:buChar char="•"/>
            </a:pPr>
            <a:r>
              <a:rPr lang="en-US" altLang="en-US" dirty="0" smtClean="0"/>
              <a:t>Often occur without warning and no specific cause</a:t>
            </a:r>
            <a:endParaRPr lang="en-US" altLang="en-US" sz="1800" dirty="0" smtClean="0"/>
          </a:p>
          <a:p>
            <a:pPr eaLnBrk="1" hangingPunct="1">
              <a:buFont typeface="Arial" charset="0"/>
              <a:buChar char="•"/>
            </a:pPr>
            <a:r>
              <a:rPr lang="en-US" altLang="en-US" dirty="0" smtClean="0"/>
              <a:t>Etiology</a:t>
            </a:r>
          </a:p>
          <a:p>
            <a:pPr lvl="1" eaLnBrk="1" hangingPunct="1">
              <a:buFont typeface="Arial" charset="0"/>
              <a:buChar char="•"/>
            </a:pPr>
            <a:r>
              <a:rPr lang="en-US" altLang="en-US" dirty="0" smtClean="0"/>
              <a:t>Biological factors</a:t>
            </a:r>
          </a:p>
          <a:p>
            <a:pPr lvl="1" eaLnBrk="1" hangingPunct="1">
              <a:buFont typeface="Arial" charset="0"/>
              <a:buChar char="•"/>
            </a:pPr>
            <a:r>
              <a:rPr lang="en-US" altLang="en-US" dirty="0" smtClean="0"/>
              <a:t>Psychological factors</a:t>
            </a:r>
          </a:p>
          <a:p>
            <a:pPr lvl="1" eaLnBrk="1" hangingPunct="1">
              <a:buFont typeface="Arial" charset="0"/>
              <a:buChar char="•"/>
            </a:pPr>
            <a:r>
              <a:rPr lang="en-US" altLang="en-US" dirty="0" smtClean="0"/>
              <a:t>Sociocultural factors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EABB61DC-9C1A-4C08-B86E-FE5ACAAC5F27}" type="slidenum">
              <a:rPr lang="en-IN"/>
              <a:pPr>
                <a:defRPr/>
              </a:pPr>
              <a:t>14</a:t>
            </a:fld>
            <a:endParaRPr lang="en-IN" dirty="0"/>
          </a:p>
        </p:txBody>
      </p:sp>
      <p:sp>
        <p:nvSpPr>
          <p:cNvPr id="17412" name="Title 1"/>
          <p:cNvSpPr>
            <a:spLocks noGrp="1"/>
          </p:cNvSpPr>
          <p:nvPr>
            <p:ph type="title"/>
          </p:nvPr>
        </p:nvSpPr>
        <p:spPr/>
        <p:txBody>
          <a:bodyPr/>
          <a:lstStyle/>
          <a:p>
            <a:pPr eaLnBrk="1" hangingPunct="1"/>
            <a:r>
              <a:rPr lang="en-US" altLang="en-US" dirty="0" smtClean="0"/>
              <a:t>Specific Phobia Disorder &amp; </a:t>
            </a:r>
            <a:br>
              <a:rPr lang="en-US" altLang="en-US" dirty="0" smtClean="0"/>
            </a:br>
            <a:r>
              <a:rPr lang="en-US" altLang="en-US" dirty="0" smtClean="0"/>
              <a:t>Social Anxiety Disorder</a:t>
            </a:r>
          </a:p>
        </p:txBody>
      </p:sp>
      <p:sp>
        <p:nvSpPr>
          <p:cNvPr id="17413" name="Content Placeholder 2"/>
          <p:cNvSpPr>
            <a:spLocks noGrp="1"/>
          </p:cNvSpPr>
          <p:nvPr>
            <p:ph idx="1"/>
          </p:nvPr>
        </p:nvSpPr>
        <p:spPr/>
        <p:txBody>
          <a:bodyPr/>
          <a:lstStyle/>
          <a:p>
            <a:pPr eaLnBrk="1" hangingPunct="1">
              <a:buFont typeface="Arial" charset="0"/>
              <a:buChar char="•"/>
            </a:pPr>
            <a:r>
              <a:rPr lang="en-US" altLang="en-US" dirty="0" smtClean="0"/>
              <a:t>Specific disorder</a:t>
            </a:r>
          </a:p>
          <a:p>
            <a:pPr lvl="1" eaLnBrk="1" hangingPunct="1">
              <a:buFont typeface="Arial" charset="0"/>
              <a:buChar char="•"/>
            </a:pPr>
            <a:r>
              <a:rPr lang="en-US" altLang="en-US" dirty="0" smtClean="0"/>
              <a:t>Irrational, overwhelming, persistent fear of particular object or situation</a:t>
            </a:r>
          </a:p>
          <a:p>
            <a:pPr>
              <a:buFont typeface="Arial" charset="0"/>
              <a:buChar char="•"/>
            </a:pPr>
            <a:r>
              <a:rPr lang="en-US" altLang="en-US" dirty="0" smtClean="0"/>
              <a:t>Social anxiety disorder</a:t>
            </a:r>
          </a:p>
          <a:p>
            <a:pPr lvl="1">
              <a:buFont typeface="Arial" charset="0"/>
              <a:buChar char="•"/>
            </a:pPr>
            <a:r>
              <a:rPr lang="en-US" altLang="en-US" dirty="0" smtClean="0"/>
              <a:t>Intense fear of being humiliated or embarrassed in social situations </a:t>
            </a:r>
          </a:p>
          <a:p>
            <a:pPr eaLnBrk="1" hangingPunct="1">
              <a:buFont typeface="Arial" charset="0"/>
              <a:buChar char="•"/>
            </a:pPr>
            <a:r>
              <a:rPr lang="en-US" altLang="en-US" dirty="0" smtClean="0"/>
              <a:t>Etiology</a:t>
            </a:r>
          </a:p>
          <a:p>
            <a:pPr lvl="1" eaLnBrk="1" hangingPunct="1">
              <a:buFont typeface="Arial" charset="0"/>
              <a:buChar char="•"/>
            </a:pPr>
            <a:r>
              <a:rPr lang="en-US" altLang="en-US" dirty="0" smtClean="0"/>
              <a:t>Biological factors</a:t>
            </a:r>
          </a:p>
          <a:p>
            <a:pPr lvl="1" eaLnBrk="1" hangingPunct="1">
              <a:buFont typeface="Arial" charset="0"/>
              <a:buChar char="•"/>
            </a:pPr>
            <a:r>
              <a:rPr lang="en-US" altLang="en-US" dirty="0" smtClean="0"/>
              <a:t>Psychological factors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4F230A51-2A4E-4D18-B70C-C21A4B597221}" type="slidenum">
              <a:rPr lang="en-IN"/>
              <a:pPr>
                <a:defRPr/>
              </a:pPr>
              <a:t>15</a:t>
            </a:fld>
            <a:endParaRPr lang="en-IN" dirty="0"/>
          </a:p>
        </p:txBody>
      </p:sp>
      <p:sp>
        <p:nvSpPr>
          <p:cNvPr id="18436" name="Title 1"/>
          <p:cNvSpPr>
            <a:spLocks noGrp="1"/>
          </p:cNvSpPr>
          <p:nvPr>
            <p:ph type="title"/>
          </p:nvPr>
        </p:nvSpPr>
        <p:spPr/>
        <p:txBody>
          <a:bodyPr/>
          <a:lstStyle/>
          <a:p>
            <a:pPr eaLnBrk="1" hangingPunct="1"/>
            <a:r>
              <a:rPr lang="en-US" altLang="en-US" smtClean="0"/>
              <a:t>Obsessive-Compulsive Disorder</a:t>
            </a:r>
          </a:p>
        </p:txBody>
      </p:sp>
      <p:sp>
        <p:nvSpPr>
          <p:cNvPr id="18437" name="Content Placeholder 2"/>
          <p:cNvSpPr>
            <a:spLocks noGrp="1"/>
          </p:cNvSpPr>
          <p:nvPr>
            <p:ph idx="1"/>
          </p:nvPr>
        </p:nvSpPr>
        <p:spPr/>
        <p:txBody>
          <a:bodyPr/>
          <a:lstStyle/>
          <a:p>
            <a:pPr eaLnBrk="1" hangingPunct="1">
              <a:buFont typeface="Arial" charset="0"/>
              <a:buChar char="•"/>
            </a:pPr>
            <a:r>
              <a:rPr lang="en-US" altLang="en-US" dirty="0" smtClean="0"/>
              <a:t>Obsessions</a:t>
            </a:r>
          </a:p>
          <a:p>
            <a:pPr lvl="1" eaLnBrk="1" hangingPunct="1">
              <a:buFont typeface="Arial" charset="0"/>
              <a:buChar char="•"/>
            </a:pPr>
            <a:r>
              <a:rPr lang="en-US" altLang="en-US" dirty="0" smtClean="0"/>
              <a:t>Recurrent, anxiety-provoking thoughts</a:t>
            </a:r>
          </a:p>
          <a:p>
            <a:pPr eaLnBrk="1" hangingPunct="1">
              <a:buFont typeface="Arial" charset="0"/>
              <a:buChar char="•"/>
            </a:pPr>
            <a:r>
              <a:rPr lang="en-US" altLang="en-US" dirty="0" smtClean="0"/>
              <a:t>Compulsions</a:t>
            </a:r>
          </a:p>
          <a:p>
            <a:pPr lvl="1" eaLnBrk="1" hangingPunct="1">
              <a:buFont typeface="Arial" charset="0"/>
              <a:buChar char="•"/>
            </a:pPr>
            <a:r>
              <a:rPr lang="en-US" altLang="en-US" dirty="0" smtClean="0"/>
              <a:t>Repetitive, ritualistic behaviors</a:t>
            </a:r>
          </a:p>
          <a:p>
            <a:pPr lvl="1" eaLnBrk="1" hangingPunct="1">
              <a:buFont typeface="Arial" charset="0"/>
              <a:buChar char="•"/>
            </a:pPr>
            <a:r>
              <a:rPr lang="en-US" altLang="en-US" dirty="0" smtClean="0"/>
              <a:t>Checking, cleansing, counting</a:t>
            </a:r>
            <a:endParaRPr lang="en-US" altLang="en-US" sz="1800" dirty="0" smtClean="0"/>
          </a:p>
          <a:p>
            <a:pPr eaLnBrk="1" hangingPunct="1">
              <a:buFont typeface="Arial" charset="0"/>
              <a:buChar char="•"/>
            </a:pPr>
            <a:r>
              <a:rPr lang="en-US" altLang="en-US" dirty="0" smtClean="0"/>
              <a:t>Etiology</a:t>
            </a:r>
          </a:p>
          <a:p>
            <a:pPr lvl="1" eaLnBrk="1" hangingPunct="1">
              <a:buFont typeface="Arial" charset="0"/>
              <a:buChar char="•"/>
            </a:pPr>
            <a:r>
              <a:rPr lang="en-US" altLang="en-US" dirty="0" smtClean="0"/>
              <a:t>Biological factors</a:t>
            </a:r>
          </a:p>
          <a:p>
            <a:pPr lvl="1" eaLnBrk="1" hangingPunct="1">
              <a:buFont typeface="Arial" charset="0"/>
              <a:buChar char="•"/>
            </a:pPr>
            <a:r>
              <a:rPr lang="en-US" altLang="en-US" dirty="0" smtClean="0"/>
              <a:t>Psychological factors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OCD-Related Disorders</a:t>
            </a:r>
          </a:p>
        </p:txBody>
      </p:sp>
      <p:sp>
        <p:nvSpPr>
          <p:cNvPr id="19459" name="Content Placeholder 2"/>
          <p:cNvSpPr>
            <a:spLocks noGrp="1"/>
          </p:cNvSpPr>
          <p:nvPr>
            <p:ph idx="1"/>
          </p:nvPr>
        </p:nvSpPr>
        <p:spPr/>
        <p:txBody>
          <a:bodyPr/>
          <a:lstStyle/>
          <a:p>
            <a:pPr>
              <a:buFont typeface="Arial" charset="0"/>
              <a:buChar char="•"/>
            </a:pPr>
            <a:r>
              <a:rPr lang="en-US" altLang="en-US" dirty="0" smtClean="0"/>
              <a:t>Hoarding disorder </a:t>
            </a:r>
          </a:p>
          <a:p>
            <a:pPr>
              <a:buFont typeface="Arial" charset="0"/>
              <a:buChar char="•"/>
            </a:pPr>
            <a:r>
              <a:rPr lang="en-US" altLang="en-US" dirty="0" smtClean="0"/>
              <a:t>Excoriation</a:t>
            </a:r>
          </a:p>
          <a:p>
            <a:pPr>
              <a:buFont typeface="Arial" charset="0"/>
              <a:buChar char="•"/>
            </a:pPr>
            <a:r>
              <a:rPr lang="en-US" altLang="en-US" dirty="0" smtClean="0"/>
              <a:t>Trichotillomania</a:t>
            </a:r>
          </a:p>
          <a:p>
            <a:pPr>
              <a:buFont typeface="Arial" charset="0"/>
              <a:buChar char="•"/>
            </a:pPr>
            <a:r>
              <a:rPr lang="en-US" altLang="en-US" dirty="0" smtClean="0"/>
              <a:t>Body </a:t>
            </a:r>
            <a:r>
              <a:rPr lang="en-US" altLang="en-US" dirty="0" err="1" smtClean="0"/>
              <a:t>dysmorphic</a:t>
            </a:r>
            <a:r>
              <a:rPr lang="en-US" altLang="en-US" dirty="0" smtClean="0"/>
              <a:t> disorder</a:t>
            </a:r>
          </a:p>
        </p:txBody>
      </p:sp>
      <p:sp>
        <p:nvSpPr>
          <p:cNvPr id="194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4"/>
          <p:cNvSpPr>
            <a:spLocks noGrp="1"/>
          </p:cNvSpPr>
          <p:nvPr>
            <p:ph type="sldNum" sz="quarter" idx="12"/>
          </p:nvPr>
        </p:nvSpPr>
        <p:spPr/>
        <p:txBody>
          <a:bodyPr/>
          <a:lstStyle/>
          <a:p>
            <a:pPr>
              <a:defRPr/>
            </a:pPr>
            <a:fld id="{5D594AD9-2A68-4510-A357-95A0418397EA}" type="slidenum">
              <a:rPr lang="en-IN" smtClean="0"/>
              <a:pPr>
                <a:defRPr/>
              </a:pPr>
              <a:t>16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5B0592B-6042-4979-B4E7-3EFA75290148}" type="slidenum">
              <a:rPr lang="en-IN"/>
              <a:pPr>
                <a:defRPr/>
              </a:pPr>
              <a:t>17</a:t>
            </a:fld>
            <a:endParaRPr lang="en-IN" dirty="0"/>
          </a:p>
        </p:txBody>
      </p:sp>
      <p:sp>
        <p:nvSpPr>
          <p:cNvPr id="20484" name="Title 1"/>
          <p:cNvSpPr>
            <a:spLocks noGrp="1"/>
          </p:cNvSpPr>
          <p:nvPr>
            <p:ph type="title"/>
          </p:nvPr>
        </p:nvSpPr>
        <p:spPr/>
        <p:txBody>
          <a:bodyPr/>
          <a:lstStyle/>
          <a:p>
            <a:pPr eaLnBrk="1" hangingPunct="1"/>
            <a:r>
              <a:rPr lang="en-US" altLang="en-US" smtClean="0"/>
              <a:t>Post-Traumatic Stress Disorder</a:t>
            </a:r>
          </a:p>
        </p:txBody>
      </p:sp>
      <p:sp>
        <p:nvSpPr>
          <p:cNvPr id="20485" name="Content Placeholder 2"/>
          <p:cNvSpPr>
            <a:spLocks noGrp="1"/>
          </p:cNvSpPr>
          <p:nvPr>
            <p:ph idx="1"/>
          </p:nvPr>
        </p:nvSpPr>
        <p:spPr/>
        <p:txBody>
          <a:bodyPr/>
          <a:lstStyle/>
          <a:p>
            <a:pPr eaLnBrk="1" hangingPunct="1">
              <a:buFont typeface="Arial" charset="0"/>
              <a:buChar char="•"/>
            </a:pPr>
            <a:r>
              <a:rPr lang="en-US" altLang="en-US" dirty="0" smtClean="0"/>
              <a:t>Develops through exposure to traumatic event that overwhelms abilities to cope</a:t>
            </a:r>
          </a:p>
          <a:p>
            <a:pPr lvl="1" eaLnBrk="1" hangingPunct="1">
              <a:buFont typeface="Arial" charset="0"/>
              <a:buChar char="•"/>
            </a:pPr>
            <a:r>
              <a:rPr lang="en-US" altLang="en-US" dirty="0" smtClean="0"/>
              <a:t>Flashbacks</a:t>
            </a:r>
          </a:p>
          <a:p>
            <a:pPr lvl="1" eaLnBrk="1" hangingPunct="1">
              <a:buFont typeface="Arial" charset="0"/>
              <a:buChar char="•"/>
            </a:pPr>
            <a:r>
              <a:rPr lang="en-US" altLang="en-US" dirty="0" smtClean="0"/>
              <a:t>Avoiding emotional experiences</a:t>
            </a:r>
          </a:p>
          <a:p>
            <a:pPr lvl="1" eaLnBrk="1" hangingPunct="1">
              <a:buFont typeface="Arial" charset="0"/>
              <a:buChar char="•"/>
            </a:pPr>
            <a:r>
              <a:rPr lang="en-US" altLang="en-US" dirty="0" smtClean="0"/>
              <a:t>Reduced ability to feel emotions</a:t>
            </a:r>
          </a:p>
          <a:p>
            <a:pPr lvl="1" eaLnBrk="1" hangingPunct="1">
              <a:buFont typeface="Arial" charset="0"/>
              <a:buChar char="•"/>
            </a:pPr>
            <a:r>
              <a:rPr lang="en-US" altLang="en-US" dirty="0" smtClean="0"/>
              <a:t>Excessive arousal</a:t>
            </a:r>
          </a:p>
          <a:p>
            <a:pPr lvl="1" eaLnBrk="1" hangingPunct="1">
              <a:buFont typeface="Arial" charset="0"/>
              <a:buChar char="•"/>
            </a:pPr>
            <a:r>
              <a:rPr lang="en-US" altLang="en-US" dirty="0" smtClean="0"/>
              <a:t>Difficulties with memory and concentration</a:t>
            </a:r>
          </a:p>
          <a:p>
            <a:pPr lvl="1" eaLnBrk="1" hangingPunct="1">
              <a:buFont typeface="Arial" charset="0"/>
              <a:buChar char="•"/>
            </a:pPr>
            <a:r>
              <a:rPr lang="en-US" altLang="en-US" dirty="0" smtClean="0"/>
              <a:t>Impulsive behavior</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5FDE41F0-C703-49CB-99D9-464876D96597}" type="slidenum">
              <a:rPr lang="en-IN"/>
              <a:pPr>
                <a:defRPr/>
              </a:pPr>
              <a:t>18</a:t>
            </a:fld>
            <a:endParaRPr lang="en-IN" dirty="0"/>
          </a:p>
        </p:txBody>
      </p:sp>
      <p:sp>
        <p:nvSpPr>
          <p:cNvPr id="21508" name="Title 1"/>
          <p:cNvSpPr>
            <a:spLocks noGrp="1"/>
          </p:cNvSpPr>
          <p:nvPr>
            <p:ph type="title"/>
          </p:nvPr>
        </p:nvSpPr>
        <p:spPr/>
        <p:txBody>
          <a:bodyPr/>
          <a:lstStyle/>
          <a:p>
            <a:pPr eaLnBrk="1" hangingPunct="1"/>
            <a:r>
              <a:rPr lang="en-US" altLang="en-US" smtClean="0"/>
              <a:t>Post-Traumatic Stress Disorder</a:t>
            </a:r>
          </a:p>
        </p:txBody>
      </p:sp>
      <p:sp>
        <p:nvSpPr>
          <p:cNvPr id="21509" name="Content Placeholder 2"/>
          <p:cNvSpPr>
            <a:spLocks noGrp="1"/>
          </p:cNvSpPr>
          <p:nvPr>
            <p:ph idx="1"/>
          </p:nvPr>
        </p:nvSpPr>
        <p:spPr/>
        <p:txBody>
          <a:bodyPr/>
          <a:lstStyle/>
          <a:p>
            <a:pPr eaLnBrk="1" hangingPunct="1">
              <a:spcBef>
                <a:spcPct val="0"/>
              </a:spcBef>
              <a:buFont typeface="Arial" charset="0"/>
              <a:buChar char="•"/>
            </a:pPr>
            <a:r>
              <a:rPr lang="en-US" altLang="en-US" dirty="0" smtClean="0"/>
              <a:t>Can follow trauma immediately or be delayed </a:t>
            </a:r>
            <a:endParaRPr lang="en-US" altLang="en-US" sz="1800" dirty="0" smtClean="0"/>
          </a:p>
          <a:p>
            <a:pPr eaLnBrk="1" hangingPunct="1">
              <a:spcBef>
                <a:spcPct val="0"/>
              </a:spcBef>
              <a:buFont typeface="Arial" charset="0"/>
              <a:buChar char="•"/>
            </a:pPr>
            <a:r>
              <a:rPr lang="en-US" altLang="en-US" dirty="0" smtClean="0"/>
              <a:t>Combat and war-related traumas</a:t>
            </a:r>
          </a:p>
          <a:p>
            <a:pPr eaLnBrk="1" hangingPunct="1">
              <a:spcBef>
                <a:spcPct val="0"/>
              </a:spcBef>
              <a:buFont typeface="Arial" charset="0"/>
              <a:buChar char="•"/>
            </a:pPr>
            <a:r>
              <a:rPr lang="en-US" altLang="en-US" dirty="0" smtClean="0"/>
              <a:t>Sexual abuse and assault</a:t>
            </a:r>
          </a:p>
          <a:p>
            <a:pPr eaLnBrk="1" hangingPunct="1">
              <a:spcBef>
                <a:spcPct val="0"/>
              </a:spcBef>
              <a:buFont typeface="Arial" charset="0"/>
              <a:buChar char="•"/>
            </a:pPr>
            <a:r>
              <a:rPr lang="en-US" altLang="en-US" dirty="0" smtClean="0"/>
              <a:t>Natural disasters</a:t>
            </a:r>
          </a:p>
          <a:p>
            <a:pPr eaLnBrk="1" hangingPunct="1">
              <a:spcBef>
                <a:spcPct val="0"/>
              </a:spcBef>
              <a:buFont typeface="Arial" charset="0"/>
              <a:buChar char="•"/>
            </a:pPr>
            <a:r>
              <a:rPr lang="en-US" altLang="en-US" dirty="0" smtClean="0"/>
              <a:t>Unnatural disasters</a:t>
            </a:r>
            <a:endParaRPr lang="en-US" altLang="en-US" sz="1800" dirty="0" smtClean="0"/>
          </a:p>
          <a:p>
            <a:pPr eaLnBrk="1" hangingPunct="1">
              <a:spcBef>
                <a:spcPct val="0"/>
              </a:spcBef>
              <a:buFont typeface="Arial" charset="0"/>
              <a:buChar char="•"/>
            </a:pPr>
            <a:r>
              <a:rPr lang="en-US" altLang="en-US" dirty="0" smtClean="0"/>
              <a:t>Etiology</a:t>
            </a:r>
          </a:p>
          <a:p>
            <a:pPr lvl="1" eaLnBrk="1" hangingPunct="1">
              <a:spcBef>
                <a:spcPct val="0"/>
              </a:spcBef>
              <a:buFont typeface="Arial" charset="0"/>
              <a:buChar char="•"/>
            </a:pPr>
            <a:r>
              <a:rPr lang="en-US" altLang="en-US" dirty="0" smtClean="0"/>
              <a:t>Trauma</a:t>
            </a:r>
          </a:p>
          <a:p>
            <a:pPr lvl="1" eaLnBrk="1" hangingPunct="1">
              <a:spcBef>
                <a:spcPct val="0"/>
              </a:spcBef>
              <a:buFont typeface="Arial" charset="0"/>
              <a:buChar char="•"/>
            </a:pPr>
            <a:r>
              <a:rPr lang="en-US" altLang="en-US" dirty="0" smtClean="0"/>
              <a:t>Other factors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50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B9000946-4746-4621-B48B-5AB384E319B7}" type="slidenum">
              <a:rPr lang="en-IN"/>
              <a:pPr>
                <a:defRPr/>
              </a:pPr>
              <a:t>19</a:t>
            </a:fld>
            <a:endParaRPr lang="en-IN" dirty="0"/>
          </a:p>
        </p:txBody>
      </p:sp>
      <p:sp>
        <p:nvSpPr>
          <p:cNvPr id="22532" name="Title 1"/>
          <p:cNvSpPr>
            <a:spLocks noGrp="1"/>
          </p:cNvSpPr>
          <p:nvPr>
            <p:ph type="title"/>
          </p:nvPr>
        </p:nvSpPr>
        <p:spPr/>
        <p:txBody>
          <a:bodyPr/>
          <a:lstStyle/>
          <a:p>
            <a:pPr eaLnBrk="1" hangingPunct="1"/>
            <a:r>
              <a:rPr lang="en-US" altLang="en-US" smtClean="0"/>
              <a:t>Depressive Disorders</a:t>
            </a:r>
          </a:p>
        </p:txBody>
      </p:sp>
      <p:sp>
        <p:nvSpPr>
          <p:cNvPr id="22533" name="Content Placeholder 2"/>
          <p:cNvSpPr>
            <a:spLocks noGrp="1"/>
          </p:cNvSpPr>
          <p:nvPr>
            <p:ph idx="1"/>
          </p:nvPr>
        </p:nvSpPr>
        <p:spPr/>
        <p:txBody>
          <a:bodyPr/>
          <a:lstStyle/>
          <a:p>
            <a:pPr eaLnBrk="1" hangingPunct="1">
              <a:spcBef>
                <a:spcPct val="0"/>
              </a:spcBef>
              <a:buFont typeface="Arial" charset="0"/>
              <a:buChar char="•"/>
            </a:pPr>
            <a:r>
              <a:rPr lang="en-US" altLang="en-US" dirty="0" smtClean="0"/>
              <a:t>Depression</a:t>
            </a:r>
          </a:p>
          <a:p>
            <a:pPr lvl="1" eaLnBrk="1" hangingPunct="1">
              <a:spcBef>
                <a:spcPct val="0"/>
              </a:spcBef>
              <a:buFont typeface="Arial" charset="0"/>
              <a:buChar char="•"/>
            </a:pPr>
            <a:r>
              <a:rPr lang="en-US" altLang="en-US" dirty="0" smtClean="0"/>
              <a:t>Unrelenting lack of pleasure in life</a:t>
            </a:r>
            <a:endParaRPr lang="en-US" altLang="en-US" sz="1800" dirty="0" smtClean="0"/>
          </a:p>
          <a:p>
            <a:pPr eaLnBrk="1" hangingPunct="1">
              <a:spcBef>
                <a:spcPct val="0"/>
              </a:spcBef>
              <a:buFont typeface="Arial" charset="0"/>
              <a:buChar char="•"/>
            </a:pPr>
            <a:r>
              <a:rPr lang="en-US" altLang="en-US" dirty="0" smtClean="0"/>
              <a:t>Major depressive disorder</a:t>
            </a:r>
          </a:p>
          <a:p>
            <a:pPr lvl="1" eaLnBrk="1" hangingPunct="1">
              <a:spcBef>
                <a:spcPct val="0"/>
              </a:spcBef>
              <a:buFont typeface="Arial" charset="0"/>
              <a:buChar char="•"/>
            </a:pPr>
            <a:r>
              <a:rPr lang="en-US" altLang="en-US" dirty="0" smtClean="0"/>
              <a:t>Significant depressive episode and depressed characteristics for at least two weeks</a:t>
            </a:r>
          </a:p>
          <a:p>
            <a:pPr lvl="1" eaLnBrk="1" hangingPunct="1">
              <a:spcBef>
                <a:spcPct val="0"/>
              </a:spcBef>
              <a:buFont typeface="Arial" charset="0"/>
              <a:buChar char="•"/>
            </a:pPr>
            <a:r>
              <a:rPr lang="en-US" altLang="en-US" dirty="0" smtClean="0"/>
              <a:t>Impaired daily functioning</a:t>
            </a:r>
          </a:p>
          <a:p>
            <a:pPr eaLnBrk="1" hangingPunct="1">
              <a:spcBef>
                <a:spcPct val="0"/>
              </a:spcBef>
              <a:buFont typeface="Arial" charset="0"/>
              <a:buChar char="•"/>
            </a:pPr>
            <a:r>
              <a:rPr lang="en-US" dirty="0" smtClean="0"/>
              <a:t>Persistent </a:t>
            </a:r>
            <a:r>
              <a:rPr lang="en-US" dirty="0"/>
              <a:t>depressive </a:t>
            </a:r>
            <a:r>
              <a:rPr lang="en-US" dirty="0" smtClean="0"/>
              <a:t>disorder (</a:t>
            </a:r>
            <a:r>
              <a:rPr lang="en-US" dirty="0" err="1" smtClean="0"/>
              <a:t>Dysthmia</a:t>
            </a:r>
            <a:r>
              <a:rPr lang="en-US" dirty="0" smtClean="0"/>
              <a:t>)</a:t>
            </a:r>
          </a:p>
          <a:p>
            <a:pPr lvl="1" eaLnBrk="1" hangingPunct="1">
              <a:spcBef>
                <a:spcPct val="0"/>
              </a:spcBef>
              <a:buFont typeface="Arial" charset="0"/>
              <a:buChar char="•"/>
            </a:pPr>
            <a:r>
              <a:rPr lang="en-US" altLang="en-US" dirty="0" smtClean="0"/>
              <a:t>Chronic depression, less acute </a:t>
            </a:r>
            <a:r>
              <a:rPr lang="en-US" altLang="en-US" dirty="0" err="1" smtClean="0"/>
              <a:t>symtoms</a:t>
            </a:r>
            <a:endParaRPr lang="en-US" altLang="en-US" dirty="0" smtClean="0"/>
          </a:p>
          <a:p>
            <a:pPr lvl="1" eaLnBrk="1" hangingPunct="1">
              <a:spcBef>
                <a:spcPct val="0"/>
              </a:spcBef>
              <a:buFont typeface="Arial" charset="0"/>
              <a:buChar char="•"/>
            </a:pPr>
            <a:endParaRPr lang="en-US" altLang="en-US" dirty="0" smtClean="0"/>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3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4E64F8AB-4C97-4CD5-9A3B-F19CC663E7CC}" type="slidenum">
              <a:rPr lang="en-IN"/>
              <a:pPr>
                <a:defRPr/>
              </a:pPr>
              <a:t>2</a:t>
            </a:fld>
            <a:endParaRPr lang="en-IN" dirty="0"/>
          </a:p>
        </p:txBody>
      </p:sp>
      <p:sp>
        <p:nvSpPr>
          <p:cNvPr id="4100" name="Title 1"/>
          <p:cNvSpPr>
            <a:spLocks noGrp="1"/>
          </p:cNvSpPr>
          <p:nvPr>
            <p:ph type="title"/>
          </p:nvPr>
        </p:nvSpPr>
        <p:spPr/>
        <p:txBody>
          <a:bodyPr/>
          <a:lstStyle/>
          <a:p>
            <a:pPr eaLnBrk="1" hangingPunct="1"/>
            <a:r>
              <a:rPr lang="en-US" altLang="en-US" smtClean="0"/>
              <a:t>Chapter Preview</a:t>
            </a:r>
          </a:p>
        </p:txBody>
      </p:sp>
      <p:sp>
        <p:nvSpPr>
          <p:cNvPr id="4101" name="Content Placeholder 2"/>
          <p:cNvSpPr>
            <a:spLocks noGrp="1"/>
          </p:cNvSpPr>
          <p:nvPr>
            <p:ph idx="1"/>
          </p:nvPr>
        </p:nvSpPr>
        <p:spPr>
          <a:xfrm>
            <a:off x="457200" y="1295400"/>
            <a:ext cx="8229600" cy="4953000"/>
          </a:xfrm>
        </p:spPr>
        <p:txBody>
          <a:bodyPr/>
          <a:lstStyle/>
          <a:p>
            <a:pPr eaLnBrk="1" hangingPunct="1">
              <a:spcBef>
                <a:spcPts val="1200"/>
              </a:spcBef>
              <a:buFont typeface="Arial" charset="0"/>
              <a:buChar char="•"/>
            </a:pPr>
            <a:r>
              <a:rPr lang="en-IN" altLang="en-US" smtClean="0"/>
              <a:t>Defining and Explaining Abnormal Behavior</a:t>
            </a:r>
          </a:p>
          <a:p>
            <a:pPr eaLnBrk="1" hangingPunct="1">
              <a:spcBef>
                <a:spcPts val="1200"/>
              </a:spcBef>
              <a:buFont typeface="Arial" charset="0"/>
              <a:buChar char="•"/>
            </a:pPr>
            <a:r>
              <a:rPr lang="en-IN" altLang="en-US" smtClean="0"/>
              <a:t>Anxiety and Anxiety Related Disorders</a:t>
            </a:r>
          </a:p>
          <a:p>
            <a:pPr eaLnBrk="1" hangingPunct="1">
              <a:spcBef>
                <a:spcPts val="1200"/>
              </a:spcBef>
              <a:buFont typeface="Arial" charset="0"/>
              <a:buChar char="•"/>
            </a:pPr>
            <a:r>
              <a:rPr lang="en-IN" altLang="en-US" smtClean="0"/>
              <a:t>Disorders Involving Emotion and Mood</a:t>
            </a:r>
          </a:p>
          <a:p>
            <a:pPr eaLnBrk="1" hangingPunct="1">
              <a:spcBef>
                <a:spcPts val="1200"/>
              </a:spcBef>
              <a:buFont typeface="Arial" charset="0"/>
              <a:buChar char="•"/>
            </a:pPr>
            <a:r>
              <a:rPr lang="en-IN" altLang="en-US" smtClean="0"/>
              <a:t>Eating Disorders</a:t>
            </a:r>
          </a:p>
          <a:p>
            <a:pPr eaLnBrk="1" hangingPunct="1">
              <a:spcBef>
                <a:spcPts val="1200"/>
              </a:spcBef>
              <a:buFont typeface="Arial" charset="0"/>
              <a:buChar char="•"/>
            </a:pPr>
            <a:r>
              <a:rPr lang="en-IN" altLang="en-US" smtClean="0"/>
              <a:t>Dissociative Disorders</a:t>
            </a:r>
          </a:p>
          <a:p>
            <a:pPr eaLnBrk="1" hangingPunct="1">
              <a:spcBef>
                <a:spcPts val="1200"/>
              </a:spcBef>
              <a:buFont typeface="Arial" charset="0"/>
              <a:buChar char="•"/>
            </a:pPr>
            <a:r>
              <a:rPr lang="en-IN" altLang="en-US" smtClean="0"/>
              <a:t>Schizophrenia</a:t>
            </a:r>
          </a:p>
          <a:p>
            <a:pPr eaLnBrk="1" hangingPunct="1">
              <a:spcBef>
                <a:spcPts val="1200"/>
              </a:spcBef>
              <a:buFont typeface="Arial" charset="0"/>
              <a:buChar char="•"/>
            </a:pPr>
            <a:r>
              <a:rPr lang="en-IN" altLang="en-US" smtClean="0"/>
              <a:t>Personality Disorders</a:t>
            </a:r>
          </a:p>
          <a:p>
            <a:pPr eaLnBrk="1" hangingPunct="1">
              <a:spcBef>
                <a:spcPts val="1200"/>
              </a:spcBef>
              <a:buFont typeface="Arial" charset="0"/>
              <a:buChar char="•"/>
            </a:pPr>
            <a:r>
              <a:rPr lang="en-IN" altLang="en-US" smtClean="0"/>
              <a:t>Combatting Stigma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D3A47F96-48C8-414C-83CB-1B54209EAA31}" type="slidenum">
              <a:rPr lang="en-IN"/>
              <a:pPr>
                <a:defRPr/>
              </a:pPr>
              <a:t>20</a:t>
            </a:fld>
            <a:endParaRPr lang="en-IN" dirty="0"/>
          </a:p>
        </p:txBody>
      </p:sp>
      <p:sp>
        <p:nvSpPr>
          <p:cNvPr id="23556" name="Title 1"/>
          <p:cNvSpPr>
            <a:spLocks noGrp="1"/>
          </p:cNvSpPr>
          <p:nvPr>
            <p:ph type="title"/>
          </p:nvPr>
        </p:nvSpPr>
        <p:spPr/>
        <p:txBody>
          <a:bodyPr/>
          <a:lstStyle/>
          <a:p>
            <a:pPr eaLnBrk="1" hangingPunct="1"/>
            <a:r>
              <a:rPr lang="en-US" altLang="en-US" smtClean="0"/>
              <a:t>Depressive Disorders: Etiology</a:t>
            </a:r>
          </a:p>
        </p:txBody>
      </p:sp>
      <p:sp>
        <p:nvSpPr>
          <p:cNvPr id="23557" name="Content Placeholder 2"/>
          <p:cNvSpPr>
            <a:spLocks noGrp="1"/>
          </p:cNvSpPr>
          <p:nvPr>
            <p:ph idx="1"/>
          </p:nvPr>
        </p:nvSpPr>
        <p:spPr>
          <a:xfrm>
            <a:off x="457200" y="1600200"/>
            <a:ext cx="8305800" cy="4800600"/>
          </a:xfrm>
        </p:spPr>
        <p:txBody>
          <a:bodyPr/>
          <a:lstStyle/>
          <a:p>
            <a:pPr eaLnBrk="1" hangingPunct="1">
              <a:spcBef>
                <a:spcPct val="0"/>
              </a:spcBef>
              <a:buFont typeface="Arial" charset="0"/>
              <a:buChar char="•"/>
            </a:pPr>
            <a:r>
              <a:rPr lang="en-US" altLang="en-US" dirty="0" smtClean="0"/>
              <a:t>Biological factors</a:t>
            </a:r>
          </a:p>
          <a:p>
            <a:pPr lvl="1" eaLnBrk="1" hangingPunct="1">
              <a:spcBef>
                <a:spcPct val="0"/>
              </a:spcBef>
              <a:buFont typeface="Arial" charset="0"/>
              <a:buChar char="•"/>
            </a:pPr>
            <a:r>
              <a:rPr lang="en-US" altLang="en-US" dirty="0" smtClean="0"/>
              <a:t>Genetic influences</a:t>
            </a:r>
          </a:p>
          <a:p>
            <a:pPr lvl="1" eaLnBrk="1" hangingPunct="1">
              <a:spcBef>
                <a:spcPct val="0"/>
              </a:spcBef>
              <a:buFont typeface="Arial" charset="0"/>
              <a:buChar char="•"/>
            </a:pPr>
            <a:r>
              <a:rPr lang="en-US" altLang="en-US" dirty="0" smtClean="0"/>
              <a:t>Brain structures</a:t>
            </a:r>
          </a:p>
          <a:p>
            <a:pPr lvl="1" eaLnBrk="1" hangingPunct="1">
              <a:spcBef>
                <a:spcPct val="0"/>
              </a:spcBef>
              <a:buFont typeface="Arial" charset="0"/>
              <a:buChar char="•"/>
            </a:pPr>
            <a:r>
              <a:rPr lang="en-US" altLang="en-US" dirty="0" smtClean="0"/>
              <a:t>Neurotransmitter regulation</a:t>
            </a:r>
            <a:endParaRPr lang="en-US" altLang="en-US" sz="1400" dirty="0" smtClean="0"/>
          </a:p>
          <a:p>
            <a:pPr eaLnBrk="1" hangingPunct="1">
              <a:spcBef>
                <a:spcPct val="0"/>
              </a:spcBef>
              <a:buFont typeface="Arial" charset="0"/>
              <a:buChar char="•"/>
            </a:pPr>
            <a:r>
              <a:rPr lang="en-US" altLang="en-US" dirty="0" smtClean="0"/>
              <a:t>Psychological factors</a:t>
            </a:r>
          </a:p>
          <a:p>
            <a:pPr lvl="1" eaLnBrk="1" hangingPunct="1">
              <a:spcBef>
                <a:spcPct val="0"/>
              </a:spcBef>
              <a:buFont typeface="Arial" charset="0"/>
              <a:buChar char="•"/>
            </a:pPr>
            <a:r>
              <a:rPr lang="en-US" altLang="en-US" dirty="0" smtClean="0"/>
              <a:t>Learned helplessness</a:t>
            </a:r>
          </a:p>
          <a:p>
            <a:pPr lvl="1" eaLnBrk="1" hangingPunct="1">
              <a:spcBef>
                <a:spcPct val="0"/>
              </a:spcBef>
              <a:buFont typeface="Arial" charset="0"/>
              <a:buChar char="•"/>
            </a:pPr>
            <a:r>
              <a:rPr lang="en-US" altLang="en-US" dirty="0" smtClean="0"/>
              <a:t>Cognitive explanations</a:t>
            </a:r>
            <a:endParaRPr lang="en-US" altLang="en-US" sz="1400" dirty="0" smtClean="0"/>
          </a:p>
          <a:p>
            <a:pPr eaLnBrk="1" hangingPunct="1">
              <a:spcBef>
                <a:spcPct val="0"/>
              </a:spcBef>
              <a:buFont typeface="Arial" charset="0"/>
              <a:buChar char="•"/>
            </a:pPr>
            <a:r>
              <a:rPr lang="en-US" altLang="en-US" dirty="0" smtClean="0"/>
              <a:t>Sociocultural factors</a:t>
            </a:r>
          </a:p>
          <a:p>
            <a:pPr lvl="1" eaLnBrk="1" hangingPunct="1">
              <a:spcBef>
                <a:spcPct val="0"/>
              </a:spcBef>
              <a:buFont typeface="Arial" charset="0"/>
              <a:buChar char="•"/>
            </a:pPr>
            <a:r>
              <a:rPr lang="en-US" altLang="en-US" dirty="0" smtClean="0"/>
              <a:t>Socioeconomic status (SES)</a:t>
            </a:r>
          </a:p>
          <a:p>
            <a:pPr lvl="1" eaLnBrk="1" hangingPunct="1">
              <a:spcBef>
                <a:spcPct val="0"/>
              </a:spcBef>
              <a:buFont typeface="Arial" charset="0"/>
              <a:buChar char="•"/>
            </a:pPr>
            <a:r>
              <a:rPr lang="en-US" altLang="en-US" dirty="0" smtClean="0"/>
              <a:t>Gender differences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55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55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55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3E16F8F6-0AC9-460E-94B0-5F0D6B7E4173}" type="slidenum">
              <a:rPr lang="en-IN"/>
              <a:pPr>
                <a:defRPr/>
              </a:pPr>
              <a:t>21</a:t>
            </a:fld>
            <a:endParaRPr lang="en-IN" dirty="0"/>
          </a:p>
        </p:txBody>
      </p:sp>
      <p:sp>
        <p:nvSpPr>
          <p:cNvPr id="24580" name="Title 1"/>
          <p:cNvSpPr>
            <a:spLocks noGrp="1"/>
          </p:cNvSpPr>
          <p:nvPr>
            <p:ph type="title"/>
          </p:nvPr>
        </p:nvSpPr>
        <p:spPr/>
        <p:txBody>
          <a:bodyPr/>
          <a:lstStyle/>
          <a:p>
            <a:pPr eaLnBrk="1" hangingPunct="1"/>
            <a:r>
              <a:rPr lang="en-US" altLang="en-US" smtClean="0"/>
              <a:t>Bipolar Disorder</a:t>
            </a:r>
          </a:p>
        </p:txBody>
      </p:sp>
      <p:sp>
        <p:nvSpPr>
          <p:cNvPr id="24581" name="Content Placeholder 2"/>
          <p:cNvSpPr>
            <a:spLocks noGrp="1"/>
          </p:cNvSpPr>
          <p:nvPr>
            <p:ph idx="1"/>
          </p:nvPr>
        </p:nvSpPr>
        <p:spPr/>
        <p:txBody>
          <a:bodyPr/>
          <a:lstStyle/>
          <a:p>
            <a:pPr eaLnBrk="1" hangingPunct="1">
              <a:buFont typeface="Arial" charset="0"/>
              <a:buChar char="•"/>
            </a:pPr>
            <a:r>
              <a:rPr lang="en-US" altLang="en-US" sz="2800" dirty="0" smtClean="0"/>
              <a:t>Extreme mood swings, including one or more episodes of mania</a:t>
            </a:r>
            <a:endParaRPr lang="en-US" altLang="en-US" sz="2800" i="1" dirty="0" smtClean="0"/>
          </a:p>
          <a:p>
            <a:pPr lvl="1" eaLnBrk="1" hangingPunct="1">
              <a:buFont typeface="Arial" charset="0"/>
              <a:buChar char="•"/>
            </a:pPr>
            <a:r>
              <a:rPr lang="en-US" altLang="en-US" dirty="0" smtClean="0"/>
              <a:t>Overexcited, unrealistically optimistic state</a:t>
            </a:r>
          </a:p>
          <a:p>
            <a:pPr eaLnBrk="1" hangingPunct="1">
              <a:buFont typeface="Arial" charset="0"/>
              <a:buChar char="•"/>
            </a:pPr>
            <a:r>
              <a:rPr lang="en-US" altLang="en-US" sz="2800" dirty="0" smtClean="0"/>
              <a:t>Multiple cycles of depression interspersed with mania</a:t>
            </a:r>
          </a:p>
          <a:p>
            <a:pPr eaLnBrk="1" hangingPunct="1">
              <a:buFont typeface="Arial" charset="0"/>
              <a:buChar char="•"/>
            </a:pPr>
            <a:r>
              <a:rPr lang="en-US" altLang="en-US" sz="2800" dirty="0" err="1" smtClean="0"/>
              <a:t>Cyclothymia</a:t>
            </a:r>
            <a:r>
              <a:rPr lang="en-US" altLang="en-US" sz="2800" dirty="0" smtClean="0"/>
              <a:t> – chronic, but less acute depression</a:t>
            </a:r>
          </a:p>
          <a:p>
            <a:pPr eaLnBrk="1" hangingPunct="1">
              <a:buFont typeface="Arial" charset="0"/>
              <a:buChar char="•"/>
            </a:pPr>
            <a:r>
              <a:rPr lang="en-US" altLang="en-US" sz="2800" dirty="0" smtClean="0"/>
              <a:t>Etiology</a:t>
            </a:r>
          </a:p>
          <a:p>
            <a:pPr lvl="1" eaLnBrk="1" hangingPunct="1">
              <a:buFont typeface="Arial" charset="0"/>
              <a:buChar char="•"/>
            </a:pPr>
            <a:r>
              <a:rPr lang="en-US" altLang="en-US" dirty="0" smtClean="0"/>
              <a:t>Genetic influences</a:t>
            </a:r>
          </a:p>
          <a:p>
            <a:pPr lvl="1" eaLnBrk="1" hangingPunct="1">
              <a:buFont typeface="Arial" charset="0"/>
              <a:buChar char="•"/>
            </a:pPr>
            <a:r>
              <a:rPr lang="en-US" altLang="en-US" dirty="0" smtClean="0"/>
              <a:t>Biological processes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8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8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8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8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3DA2D054-3AE4-42D1-A059-3580E943F288}" type="slidenum">
              <a:rPr lang="en-IN"/>
              <a:pPr>
                <a:defRPr/>
              </a:pPr>
              <a:t>22</a:t>
            </a:fld>
            <a:endParaRPr lang="en-IN" dirty="0"/>
          </a:p>
        </p:txBody>
      </p:sp>
      <p:sp>
        <p:nvSpPr>
          <p:cNvPr id="26628" name="Title 1"/>
          <p:cNvSpPr>
            <a:spLocks noGrp="1"/>
          </p:cNvSpPr>
          <p:nvPr>
            <p:ph type="title"/>
          </p:nvPr>
        </p:nvSpPr>
        <p:spPr/>
        <p:txBody>
          <a:bodyPr/>
          <a:lstStyle/>
          <a:p>
            <a:pPr eaLnBrk="1" hangingPunct="1"/>
            <a:r>
              <a:rPr lang="en-US" altLang="en-US" smtClean="0"/>
              <a:t>Suicide</a:t>
            </a:r>
          </a:p>
        </p:txBody>
      </p:sp>
      <p:sp>
        <p:nvSpPr>
          <p:cNvPr id="26629" name="Content Placeholder 2"/>
          <p:cNvSpPr>
            <a:spLocks noGrp="1"/>
          </p:cNvSpPr>
          <p:nvPr>
            <p:ph idx="1"/>
          </p:nvPr>
        </p:nvSpPr>
        <p:spPr>
          <a:xfrm>
            <a:off x="457200" y="1600200"/>
            <a:ext cx="8382000" cy="4876800"/>
          </a:xfrm>
        </p:spPr>
        <p:txBody>
          <a:bodyPr/>
          <a:lstStyle/>
          <a:p>
            <a:pPr eaLnBrk="1" hangingPunct="1">
              <a:spcBef>
                <a:spcPct val="0"/>
              </a:spcBef>
              <a:buFont typeface="Arial" charset="0"/>
              <a:buChar char="•"/>
            </a:pPr>
            <a:r>
              <a:rPr lang="en-US" altLang="en-US" dirty="0" smtClean="0"/>
              <a:t>Biological factors</a:t>
            </a:r>
          </a:p>
          <a:p>
            <a:pPr lvl="1" eaLnBrk="1" hangingPunct="1">
              <a:spcBef>
                <a:spcPct val="0"/>
              </a:spcBef>
              <a:buFont typeface="Arial" charset="0"/>
              <a:buChar char="•"/>
            </a:pPr>
            <a:r>
              <a:rPr lang="en-US" altLang="en-US" dirty="0" smtClean="0"/>
              <a:t>Genetic factors</a:t>
            </a:r>
          </a:p>
          <a:p>
            <a:pPr lvl="1" eaLnBrk="1" hangingPunct="1">
              <a:spcBef>
                <a:spcPct val="0"/>
              </a:spcBef>
              <a:buFont typeface="Arial" charset="0"/>
              <a:buChar char="•"/>
            </a:pPr>
            <a:r>
              <a:rPr lang="en-US" altLang="en-US" dirty="0" smtClean="0"/>
              <a:t>Neurotransmitter levels</a:t>
            </a:r>
            <a:endParaRPr lang="en-US" altLang="en-US" sz="1400" dirty="0" smtClean="0"/>
          </a:p>
          <a:p>
            <a:pPr eaLnBrk="1" hangingPunct="1">
              <a:spcBef>
                <a:spcPct val="0"/>
              </a:spcBef>
              <a:buFont typeface="Arial" charset="0"/>
              <a:buChar char="•"/>
            </a:pPr>
            <a:r>
              <a:rPr lang="en-US" altLang="en-US" dirty="0" smtClean="0"/>
              <a:t>Psychological factors</a:t>
            </a:r>
          </a:p>
          <a:p>
            <a:pPr lvl="1" eaLnBrk="1" hangingPunct="1">
              <a:spcBef>
                <a:spcPct val="0"/>
              </a:spcBef>
              <a:buFont typeface="Arial" charset="0"/>
              <a:buChar char="•"/>
            </a:pPr>
            <a:r>
              <a:rPr lang="en-US" altLang="en-US" dirty="0" smtClean="0"/>
              <a:t>Mental disorders and traumas</a:t>
            </a:r>
          </a:p>
          <a:p>
            <a:pPr lvl="1" eaLnBrk="1" hangingPunct="1">
              <a:spcBef>
                <a:spcPct val="0"/>
              </a:spcBef>
              <a:buFont typeface="Arial" charset="0"/>
              <a:buChar char="•"/>
            </a:pPr>
            <a:r>
              <a:rPr lang="en-US" altLang="en-US" dirty="0" smtClean="0"/>
              <a:t>Substance abuse</a:t>
            </a:r>
            <a:endParaRPr lang="en-US" altLang="en-US" sz="1400" dirty="0" smtClean="0"/>
          </a:p>
          <a:p>
            <a:pPr eaLnBrk="1" hangingPunct="1">
              <a:spcBef>
                <a:spcPct val="0"/>
              </a:spcBef>
              <a:buFont typeface="Arial" charset="0"/>
              <a:buChar char="•"/>
            </a:pPr>
            <a:r>
              <a:rPr lang="en-US" altLang="en-US" dirty="0" smtClean="0"/>
              <a:t>Sociocultural factors</a:t>
            </a:r>
          </a:p>
          <a:p>
            <a:pPr lvl="1" eaLnBrk="1" hangingPunct="1">
              <a:spcBef>
                <a:spcPct val="0"/>
              </a:spcBef>
              <a:buFont typeface="Arial" charset="0"/>
              <a:buChar char="•"/>
            </a:pPr>
            <a:r>
              <a:rPr lang="en-US" altLang="en-US" dirty="0" smtClean="0"/>
              <a:t>Economic hardship</a:t>
            </a:r>
          </a:p>
          <a:p>
            <a:pPr lvl="1" eaLnBrk="1" hangingPunct="1">
              <a:spcBef>
                <a:spcPct val="0"/>
              </a:spcBef>
              <a:buFont typeface="Arial" charset="0"/>
              <a:buChar char="•"/>
            </a:pPr>
            <a:r>
              <a:rPr lang="en-US" altLang="en-US" dirty="0" smtClean="0"/>
              <a:t>Cultural and ethnic contexts</a:t>
            </a:r>
          </a:p>
          <a:p>
            <a:pPr lvl="1" eaLnBrk="1" hangingPunct="1">
              <a:spcBef>
                <a:spcPct val="0"/>
              </a:spcBef>
              <a:buFont typeface="Arial" charset="0"/>
              <a:buChar char="•"/>
            </a:pPr>
            <a:r>
              <a:rPr lang="en-US" altLang="en-US" dirty="0" smtClean="0"/>
              <a:t>Gender differences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62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62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62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4878FC98-8F3E-405F-A0AD-4C15A7409DA0}" type="slidenum">
              <a:rPr lang="en-IN"/>
              <a:pPr>
                <a:defRPr/>
              </a:pPr>
              <a:t>23</a:t>
            </a:fld>
            <a:endParaRPr lang="en-IN" dirty="0"/>
          </a:p>
        </p:txBody>
      </p:sp>
      <p:sp>
        <p:nvSpPr>
          <p:cNvPr id="27652" name="Title 1"/>
          <p:cNvSpPr>
            <a:spLocks noGrp="1"/>
          </p:cNvSpPr>
          <p:nvPr>
            <p:ph type="title"/>
          </p:nvPr>
        </p:nvSpPr>
        <p:spPr/>
        <p:txBody>
          <a:bodyPr/>
          <a:lstStyle/>
          <a:p>
            <a:pPr eaLnBrk="1" hangingPunct="1"/>
            <a:r>
              <a:rPr lang="en-US" altLang="en-US" smtClean="0"/>
              <a:t>Eating Disorders</a:t>
            </a:r>
          </a:p>
        </p:txBody>
      </p:sp>
      <p:sp>
        <p:nvSpPr>
          <p:cNvPr id="27653" name="Content Placeholder 2"/>
          <p:cNvSpPr>
            <a:spLocks noGrp="1"/>
          </p:cNvSpPr>
          <p:nvPr>
            <p:ph idx="1"/>
          </p:nvPr>
        </p:nvSpPr>
        <p:spPr/>
        <p:txBody>
          <a:bodyPr/>
          <a:lstStyle/>
          <a:p>
            <a:pPr eaLnBrk="1" hangingPunct="1">
              <a:spcBef>
                <a:spcPts val="1200"/>
              </a:spcBef>
              <a:buFont typeface="Arial" charset="0"/>
              <a:buChar char="•"/>
            </a:pPr>
            <a:r>
              <a:rPr lang="en-US" altLang="en-US" dirty="0" smtClean="0"/>
              <a:t>Characterized by extreme disturbances in eating behavior </a:t>
            </a:r>
          </a:p>
          <a:p>
            <a:pPr lvl="1" eaLnBrk="1" hangingPunct="1">
              <a:spcBef>
                <a:spcPts val="1200"/>
              </a:spcBef>
              <a:buFont typeface="Arial" charset="0"/>
              <a:buChar char="•"/>
            </a:pPr>
            <a:r>
              <a:rPr lang="en-US" altLang="en-US" dirty="0" smtClean="0"/>
              <a:t>Anorexia nervosa</a:t>
            </a:r>
          </a:p>
          <a:p>
            <a:pPr lvl="1" eaLnBrk="1" hangingPunct="1">
              <a:spcBef>
                <a:spcPts val="1200"/>
              </a:spcBef>
              <a:buFont typeface="Arial" charset="0"/>
              <a:buChar char="•"/>
            </a:pPr>
            <a:r>
              <a:rPr lang="en-US" altLang="en-US" dirty="0" smtClean="0"/>
              <a:t>Bulimia nervosa</a:t>
            </a:r>
          </a:p>
          <a:p>
            <a:pPr lvl="1" eaLnBrk="1" hangingPunct="1">
              <a:spcBef>
                <a:spcPts val="1200"/>
              </a:spcBef>
              <a:buFont typeface="Arial" charset="0"/>
              <a:buChar char="•"/>
            </a:pPr>
            <a:r>
              <a:rPr lang="en-US" altLang="en-US" dirty="0" smtClean="0"/>
              <a:t>Binge eating disorder</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32672BB-28E6-4AD0-809A-E55CD5F49C10}" type="slidenum">
              <a:rPr lang="en-IN"/>
              <a:pPr>
                <a:defRPr/>
              </a:pPr>
              <a:t>24</a:t>
            </a:fld>
            <a:endParaRPr lang="en-IN" dirty="0"/>
          </a:p>
        </p:txBody>
      </p:sp>
      <p:sp>
        <p:nvSpPr>
          <p:cNvPr id="28676" name="Title 1"/>
          <p:cNvSpPr>
            <a:spLocks noGrp="1"/>
          </p:cNvSpPr>
          <p:nvPr>
            <p:ph type="title"/>
          </p:nvPr>
        </p:nvSpPr>
        <p:spPr/>
        <p:txBody>
          <a:bodyPr/>
          <a:lstStyle/>
          <a:p>
            <a:pPr eaLnBrk="1" hangingPunct="1"/>
            <a:r>
              <a:rPr lang="en-US" altLang="en-US" smtClean="0"/>
              <a:t>Anorexia Nervosa</a:t>
            </a:r>
          </a:p>
        </p:txBody>
      </p:sp>
      <p:sp>
        <p:nvSpPr>
          <p:cNvPr id="28677" name="Content Placeholder 2"/>
          <p:cNvSpPr>
            <a:spLocks noGrp="1"/>
          </p:cNvSpPr>
          <p:nvPr>
            <p:ph idx="1"/>
          </p:nvPr>
        </p:nvSpPr>
        <p:spPr/>
        <p:txBody>
          <a:bodyPr/>
          <a:lstStyle/>
          <a:p>
            <a:pPr eaLnBrk="1" hangingPunct="1">
              <a:spcBef>
                <a:spcPct val="0"/>
              </a:spcBef>
              <a:buFont typeface="Arial" charset="0"/>
              <a:buChar char="•"/>
            </a:pPr>
            <a:r>
              <a:rPr lang="en-US" altLang="en-US" dirty="0" smtClean="0"/>
              <a:t>Relentless pursuit of thinness through starvation</a:t>
            </a:r>
          </a:p>
          <a:p>
            <a:pPr lvl="1" eaLnBrk="1" hangingPunct="1">
              <a:spcBef>
                <a:spcPct val="0"/>
              </a:spcBef>
              <a:buFont typeface="Arial" charset="0"/>
              <a:buChar char="•"/>
            </a:pPr>
            <a:r>
              <a:rPr lang="en-US" altLang="en-US" dirty="0" smtClean="0"/>
              <a:t>Weighing less than 85% of normal weight</a:t>
            </a:r>
          </a:p>
          <a:p>
            <a:pPr lvl="1" eaLnBrk="1" hangingPunct="1">
              <a:spcBef>
                <a:spcPct val="0"/>
              </a:spcBef>
              <a:buFont typeface="Arial" charset="0"/>
              <a:buChar char="•"/>
            </a:pPr>
            <a:r>
              <a:rPr lang="en-US" altLang="en-US" dirty="0" smtClean="0"/>
              <a:t>Intense fear of gaining weight</a:t>
            </a:r>
          </a:p>
          <a:p>
            <a:pPr lvl="1" eaLnBrk="1" hangingPunct="1">
              <a:spcBef>
                <a:spcPct val="0"/>
              </a:spcBef>
              <a:buFont typeface="Arial" charset="0"/>
              <a:buChar char="•"/>
            </a:pPr>
            <a:r>
              <a:rPr lang="en-US" altLang="en-US" dirty="0" smtClean="0"/>
              <a:t>Distorted body image</a:t>
            </a:r>
            <a:endParaRPr lang="en-US" altLang="en-US" sz="1800" dirty="0" smtClean="0"/>
          </a:p>
          <a:p>
            <a:pPr eaLnBrk="1" hangingPunct="1">
              <a:spcBef>
                <a:spcPct val="0"/>
              </a:spcBef>
              <a:buFont typeface="Arial" charset="0"/>
              <a:buChar char="•"/>
            </a:pPr>
            <a:r>
              <a:rPr lang="en-US" altLang="en-US" dirty="0" smtClean="0"/>
              <a:t>Physical changes, serious complications, and high mortality rate</a:t>
            </a:r>
          </a:p>
          <a:p>
            <a:pPr eaLnBrk="1" hangingPunct="1">
              <a:spcBef>
                <a:spcPct val="0"/>
              </a:spcBef>
              <a:buFont typeface="Arial" charset="0"/>
              <a:buChar char="•"/>
            </a:pPr>
            <a:r>
              <a:rPr lang="en-US" altLang="en-US" dirty="0" smtClean="0"/>
              <a:t>High-achieving perfectionism</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E08D4546-41EE-4F6E-893F-B54D10EC2C0F}" type="slidenum">
              <a:rPr lang="en-IN"/>
              <a:pPr>
                <a:defRPr/>
              </a:pPr>
              <a:t>25</a:t>
            </a:fld>
            <a:endParaRPr lang="en-IN" dirty="0"/>
          </a:p>
        </p:txBody>
      </p:sp>
      <p:sp>
        <p:nvSpPr>
          <p:cNvPr id="29700" name="Title 1"/>
          <p:cNvSpPr>
            <a:spLocks noGrp="1"/>
          </p:cNvSpPr>
          <p:nvPr>
            <p:ph type="title"/>
          </p:nvPr>
        </p:nvSpPr>
        <p:spPr/>
        <p:txBody>
          <a:bodyPr/>
          <a:lstStyle/>
          <a:p>
            <a:pPr eaLnBrk="1" hangingPunct="1"/>
            <a:r>
              <a:rPr lang="en-US" altLang="en-US" smtClean="0"/>
              <a:t>Bulimia Nervosa</a:t>
            </a:r>
          </a:p>
        </p:txBody>
      </p:sp>
      <p:sp>
        <p:nvSpPr>
          <p:cNvPr id="29701" name="Content Placeholder 2"/>
          <p:cNvSpPr>
            <a:spLocks noGrp="1"/>
          </p:cNvSpPr>
          <p:nvPr>
            <p:ph idx="1"/>
          </p:nvPr>
        </p:nvSpPr>
        <p:spPr/>
        <p:txBody>
          <a:bodyPr/>
          <a:lstStyle/>
          <a:p>
            <a:pPr eaLnBrk="1" hangingPunct="1">
              <a:buFont typeface="Arial" charset="0"/>
              <a:buChar char="•"/>
            </a:pPr>
            <a:r>
              <a:rPr lang="en-US" altLang="en-US" dirty="0" smtClean="0"/>
              <a:t>Binge-and-purge eating pattern</a:t>
            </a:r>
          </a:p>
          <a:p>
            <a:pPr lvl="1" eaLnBrk="1" hangingPunct="1">
              <a:buFont typeface="Arial" charset="0"/>
              <a:buChar char="•"/>
            </a:pPr>
            <a:r>
              <a:rPr lang="en-US" altLang="en-US" dirty="0" smtClean="0"/>
              <a:t>Preoccupation with food</a:t>
            </a:r>
          </a:p>
          <a:p>
            <a:pPr lvl="1" eaLnBrk="1" hangingPunct="1">
              <a:buFont typeface="Arial" charset="0"/>
              <a:buChar char="•"/>
            </a:pPr>
            <a:r>
              <a:rPr lang="en-US" altLang="en-US" dirty="0" smtClean="0"/>
              <a:t>Strong fear of becoming overweight</a:t>
            </a:r>
          </a:p>
          <a:p>
            <a:pPr lvl="1" eaLnBrk="1" hangingPunct="1">
              <a:buFont typeface="Arial" charset="0"/>
              <a:buChar char="•"/>
            </a:pPr>
            <a:r>
              <a:rPr lang="en-US" altLang="en-US" dirty="0" smtClean="0"/>
              <a:t>Depression or anxiety</a:t>
            </a:r>
          </a:p>
          <a:p>
            <a:pPr eaLnBrk="1" hangingPunct="1">
              <a:buFont typeface="Arial" charset="0"/>
              <a:buChar char="•"/>
            </a:pPr>
            <a:r>
              <a:rPr lang="en-US" altLang="en-US" dirty="0" smtClean="0"/>
              <a:t>Difficult to detect</a:t>
            </a:r>
          </a:p>
          <a:p>
            <a:pPr eaLnBrk="1" hangingPunct="1">
              <a:buFont typeface="Arial" charset="0"/>
              <a:buChar char="•"/>
            </a:pPr>
            <a:r>
              <a:rPr lang="en-US" altLang="en-US" dirty="0" smtClean="0"/>
              <a:t>Complications and dental problems</a:t>
            </a:r>
          </a:p>
          <a:p>
            <a:pPr eaLnBrk="1" hangingPunct="1">
              <a:buFont typeface="Arial" charset="0"/>
              <a:buChar char="•"/>
            </a:pPr>
            <a:r>
              <a:rPr lang="en-US" altLang="en-US" dirty="0" smtClean="0"/>
              <a:t>High perfectionism, low self-efficacy</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0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70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70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70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7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F4DD6FC-BCF0-457F-B00C-F791FC6603E4}" type="slidenum">
              <a:rPr lang="en-IN"/>
              <a:pPr>
                <a:defRPr/>
              </a:pPr>
              <a:t>26</a:t>
            </a:fld>
            <a:endParaRPr lang="en-IN" dirty="0"/>
          </a:p>
        </p:txBody>
      </p:sp>
      <p:sp>
        <p:nvSpPr>
          <p:cNvPr id="30724" name="Title 1"/>
          <p:cNvSpPr>
            <a:spLocks noGrp="1"/>
          </p:cNvSpPr>
          <p:nvPr>
            <p:ph type="title"/>
          </p:nvPr>
        </p:nvSpPr>
        <p:spPr/>
        <p:txBody>
          <a:bodyPr/>
          <a:lstStyle/>
          <a:p>
            <a:pPr eaLnBrk="1" hangingPunct="1"/>
            <a:r>
              <a:rPr lang="en-US" altLang="en-US" smtClean="0"/>
              <a:t>Anorexia &amp; Bulimia: Etiology</a:t>
            </a:r>
          </a:p>
        </p:txBody>
      </p:sp>
      <p:sp>
        <p:nvSpPr>
          <p:cNvPr id="30725" name="Content Placeholder 2"/>
          <p:cNvSpPr>
            <a:spLocks noGrp="1"/>
          </p:cNvSpPr>
          <p:nvPr>
            <p:ph idx="1"/>
          </p:nvPr>
        </p:nvSpPr>
        <p:spPr/>
        <p:txBody>
          <a:bodyPr/>
          <a:lstStyle/>
          <a:p>
            <a:pPr eaLnBrk="1" hangingPunct="1">
              <a:buFont typeface="Arial" charset="0"/>
              <a:buChar char="•"/>
            </a:pPr>
            <a:r>
              <a:rPr lang="en-US" altLang="en-US" dirty="0" smtClean="0"/>
              <a:t>Sociocultural factors</a:t>
            </a:r>
          </a:p>
          <a:p>
            <a:pPr lvl="1" eaLnBrk="1" hangingPunct="1">
              <a:buFont typeface="Arial" charset="0"/>
              <a:buChar char="•"/>
            </a:pPr>
            <a:r>
              <a:rPr lang="en-US" altLang="en-US" dirty="0" smtClean="0"/>
              <a:t>Previously believed to be central determinants</a:t>
            </a:r>
          </a:p>
          <a:p>
            <a:pPr lvl="1" eaLnBrk="1" hangingPunct="1">
              <a:buFont typeface="Arial" charset="0"/>
              <a:buChar char="•"/>
            </a:pPr>
            <a:r>
              <a:rPr lang="en-US" altLang="en-US" dirty="0" smtClean="0"/>
              <a:t>No longer sole focus</a:t>
            </a:r>
          </a:p>
          <a:p>
            <a:pPr eaLnBrk="1" hangingPunct="1">
              <a:buFont typeface="Arial" charset="0"/>
              <a:buChar char="•"/>
            </a:pPr>
            <a:r>
              <a:rPr lang="en-US" altLang="en-US" dirty="0" smtClean="0"/>
              <a:t>Biological factors</a:t>
            </a:r>
          </a:p>
          <a:p>
            <a:pPr lvl="1" eaLnBrk="1" hangingPunct="1">
              <a:buFont typeface="Arial" charset="0"/>
              <a:buChar char="•"/>
            </a:pPr>
            <a:r>
              <a:rPr lang="en-US" altLang="en-US" dirty="0" smtClean="0"/>
              <a:t>Of increasing focus in research</a:t>
            </a:r>
          </a:p>
          <a:p>
            <a:pPr lvl="1" eaLnBrk="1" hangingPunct="1">
              <a:buFont typeface="Arial" charset="0"/>
              <a:buChar char="•"/>
            </a:pPr>
            <a:r>
              <a:rPr lang="en-US" altLang="en-US" dirty="0" smtClean="0"/>
              <a:t>Genes</a:t>
            </a:r>
          </a:p>
          <a:p>
            <a:pPr lvl="1" eaLnBrk="1" hangingPunct="1">
              <a:buFont typeface="Arial" charset="0"/>
              <a:buChar char="•"/>
            </a:pPr>
            <a:r>
              <a:rPr lang="en-US" altLang="en-US" dirty="0" smtClean="0"/>
              <a:t>Regulation of serotonin</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BF04F4EF-DE5A-46E5-9F58-AA01B7115815}" type="slidenum">
              <a:rPr lang="en-IN"/>
              <a:pPr>
                <a:defRPr/>
              </a:pPr>
              <a:t>27</a:t>
            </a:fld>
            <a:endParaRPr lang="en-IN" dirty="0"/>
          </a:p>
        </p:txBody>
      </p:sp>
      <p:sp>
        <p:nvSpPr>
          <p:cNvPr id="31748" name="Title 1"/>
          <p:cNvSpPr>
            <a:spLocks noGrp="1"/>
          </p:cNvSpPr>
          <p:nvPr>
            <p:ph type="title"/>
          </p:nvPr>
        </p:nvSpPr>
        <p:spPr/>
        <p:txBody>
          <a:bodyPr/>
          <a:lstStyle/>
          <a:p>
            <a:pPr eaLnBrk="1" hangingPunct="1"/>
            <a:r>
              <a:rPr lang="en-US" altLang="en-US" smtClean="0"/>
              <a:t>Binge-Eating Disorder</a:t>
            </a:r>
          </a:p>
        </p:txBody>
      </p:sp>
      <p:sp>
        <p:nvSpPr>
          <p:cNvPr id="31749" name="Content Placeholder 2"/>
          <p:cNvSpPr>
            <a:spLocks noGrp="1"/>
          </p:cNvSpPr>
          <p:nvPr>
            <p:ph idx="1"/>
          </p:nvPr>
        </p:nvSpPr>
        <p:spPr>
          <a:xfrm>
            <a:off x="457200" y="1600200"/>
            <a:ext cx="8305800" cy="4800600"/>
          </a:xfrm>
        </p:spPr>
        <p:txBody>
          <a:bodyPr/>
          <a:lstStyle/>
          <a:p>
            <a:pPr eaLnBrk="1" hangingPunct="1">
              <a:spcBef>
                <a:spcPct val="0"/>
              </a:spcBef>
              <a:buFont typeface="Arial" charset="0"/>
              <a:buChar char="•"/>
            </a:pPr>
            <a:r>
              <a:rPr lang="en-US" altLang="en-US" dirty="0" smtClean="0"/>
              <a:t>Recurrent episodes of eating large amounts of food</a:t>
            </a:r>
          </a:p>
          <a:p>
            <a:pPr lvl="1" eaLnBrk="1" hangingPunct="1">
              <a:spcBef>
                <a:spcPct val="0"/>
              </a:spcBef>
              <a:buFont typeface="Arial" charset="0"/>
              <a:buChar char="•"/>
            </a:pPr>
            <a:r>
              <a:rPr lang="en-US" altLang="en-US" dirty="0" smtClean="0"/>
              <a:t>Lack of control over eating</a:t>
            </a:r>
          </a:p>
          <a:p>
            <a:pPr lvl="1" eaLnBrk="1" hangingPunct="1">
              <a:spcBef>
                <a:spcPct val="0"/>
              </a:spcBef>
              <a:buFont typeface="Arial" charset="0"/>
              <a:buChar char="•"/>
            </a:pPr>
            <a:r>
              <a:rPr lang="en-US" altLang="en-US" dirty="0" smtClean="0"/>
              <a:t>Overweight or obese</a:t>
            </a:r>
          </a:p>
          <a:p>
            <a:pPr lvl="1" eaLnBrk="1" hangingPunct="1">
              <a:spcBef>
                <a:spcPct val="0"/>
              </a:spcBef>
              <a:buFont typeface="Arial" charset="0"/>
              <a:buChar char="•"/>
            </a:pPr>
            <a:r>
              <a:rPr lang="en-US" altLang="en-US" dirty="0" smtClean="0"/>
              <a:t>Experience of guilt and shame</a:t>
            </a:r>
            <a:endParaRPr lang="en-US" altLang="en-US" sz="1400" dirty="0" smtClean="0"/>
          </a:p>
          <a:p>
            <a:pPr eaLnBrk="1" hangingPunct="1">
              <a:spcBef>
                <a:spcPct val="0"/>
              </a:spcBef>
              <a:buFont typeface="Arial" charset="0"/>
              <a:buChar char="•"/>
            </a:pPr>
            <a:r>
              <a:rPr lang="en-US" altLang="en-US" dirty="0" smtClean="0"/>
              <a:t>Biological factors</a:t>
            </a:r>
          </a:p>
          <a:p>
            <a:pPr lvl="1" eaLnBrk="1" hangingPunct="1">
              <a:spcBef>
                <a:spcPct val="0"/>
              </a:spcBef>
              <a:buFont typeface="Arial" charset="0"/>
              <a:buChar char="•"/>
            </a:pPr>
            <a:r>
              <a:rPr lang="en-US" altLang="en-US" dirty="0" smtClean="0"/>
              <a:t>Genes</a:t>
            </a:r>
          </a:p>
          <a:p>
            <a:pPr lvl="1" eaLnBrk="1" hangingPunct="1">
              <a:spcBef>
                <a:spcPct val="0"/>
              </a:spcBef>
              <a:buFont typeface="Arial" charset="0"/>
              <a:buChar char="•"/>
            </a:pPr>
            <a:r>
              <a:rPr lang="en-US" altLang="en-US" dirty="0" smtClean="0"/>
              <a:t>Dopamine</a:t>
            </a:r>
          </a:p>
          <a:p>
            <a:pPr eaLnBrk="1" hangingPunct="1">
              <a:spcBef>
                <a:spcPct val="0"/>
              </a:spcBef>
              <a:buFont typeface="Arial" charset="0"/>
              <a:buChar char="•"/>
            </a:pPr>
            <a:r>
              <a:rPr lang="en-US" altLang="en-US" dirty="0" smtClean="0"/>
              <a:t>Psychological factor</a:t>
            </a:r>
          </a:p>
          <a:p>
            <a:pPr lvl="1" eaLnBrk="1" hangingPunct="1">
              <a:spcBef>
                <a:spcPct val="0"/>
              </a:spcBef>
              <a:buFont typeface="Arial" charset="0"/>
              <a:buChar char="•"/>
            </a:pPr>
            <a:r>
              <a:rPr lang="en-US" altLang="en-US" dirty="0" smtClean="0"/>
              <a:t>Stress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4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74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7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058531C7-6E90-4939-AE51-F6482F841FB2}" type="slidenum">
              <a:rPr lang="en-IN"/>
              <a:pPr>
                <a:defRPr/>
              </a:pPr>
              <a:t>28</a:t>
            </a:fld>
            <a:endParaRPr lang="en-IN" dirty="0"/>
          </a:p>
        </p:txBody>
      </p:sp>
      <p:sp>
        <p:nvSpPr>
          <p:cNvPr id="32772" name="Title 1"/>
          <p:cNvSpPr>
            <a:spLocks noGrp="1"/>
          </p:cNvSpPr>
          <p:nvPr>
            <p:ph type="title"/>
          </p:nvPr>
        </p:nvSpPr>
        <p:spPr/>
        <p:txBody>
          <a:bodyPr/>
          <a:lstStyle/>
          <a:p>
            <a:pPr eaLnBrk="1" hangingPunct="1"/>
            <a:r>
              <a:rPr lang="en-US" altLang="en-US" smtClean="0"/>
              <a:t>Dissociative Disorders</a:t>
            </a:r>
          </a:p>
        </p:txBody>
      </p:sp>
      <p:sp>
        <p:nvSpPr>
          <p:cNvPr id="32773" name="Content Placeholder 2"/>
          <p:cNvSpPr>
            <a:spLocks noGrp="1"/>
          </p:cNvSpPr>
          <p:nvPr>
            <p:ph idx="1"/>
          </p:nvPr>
        </p:nvSpPr>
        <p:spPr>
          <a:xfrm>
            <a:off x="457200" y="1600200"/>
            <a:ext cx="8229600" cy="4953000"/>
          </a:xfrm>
        </p:spPr>
        <p:txBody>
          <a:bodyPr/>
          <a:lstStyle/>
          <a:p>
            <a:pPr eaLnBrk="1" hangingPunct="1">
              <a:buFont typeface="Arial" charset="0"/>
              <a:buChar char="•"/>
            </a:pPr>
            <a:r>
              <a:rPr lang="en-US" altLang="en-US" dirty="0" smtClean="0"/>
              <a:t>Dissociation</a:t>
            </a:r>
          </a:p>
          <a:p>
            <a:pPr lvl="1" eaLnBrk="1" hangingPunct="1">
              <a:buFont typeface="Arial" charset="0"/>
              <a:buChar char="•"/>
            </a:pPr>
            <a:r>
              <a:rPr lang="en-US" altLang="en-US" dirty="0" smtClean="0"/>
              <a:t>Psychological states of disconnection from immediate experience</a:t>
            </a:r>
          </a:p>
          <a:p>
            <a:pPr eaLnBrk="1" hangingPunct="1">
              <a:buFont typeface="Arial" charset="0"/>
              <a:buChar char="•"/>
            </a:pPr>
            <a:r>
              <a:rPr lang="en-US" altLang="en-US" dirty="0" smtClean="0"/>
              <a:t>Dissociative disorders</a:t>
            </a:r>
          </a:p>
          <a:p>
            <a:pPr lvl="1" eaLnBrk="1" hangingPunct="1">
              <a:buFont typeface="Arial" charset="0"/>
              <a:buChar char="•"/>
            </a:pPr>
            <a:r>
              <a:rPr lang="en-US" altLang="en-US" dirty="0" smtClean="0"/>
              <a:t>Involve sudden loss of memory or change of identity, under extreme stress or shock</a:t>
            </a:r>
            <a:endParaRPr lang="en-US" altLang="en-US" sz="1400" dirty="0" smtClean="0"/>
          </a:p>
          <a:p>
            <a:pPr lvl="1" eaLnBrk="1" hangingPunct="1">
              <a:buFont typeface="Arial" charset="0"/>
              <a:buChar char="•"/>
            </a:pPr>
            <a:r>
              <a:rPr lang="en-US" altLang="en-US" dirty="0" smtClean="0"/>
              <a:t>Dissociative amnesia</a:t>
            </a:r>
          </a:p>
          <a:p>
            <a:pPr lvl="1" eaLnBrk="1" hangingPunct="1">
              <a:buFont typeface="Arial" charset="0"/>
              <a:buChar char="•"/>
            </a:pPr>
            <a:r>
              <a:rPr lang="en-US" altLang="en-US" dirty="0" smtClean="0"/>
              <a:t>Dissociative fugue</a:t>
            </a:r>
          </a:p>
          <a:p>
            <a:pPr lvl="1" eaLnBrk="1" hangingPunct="1">
              <a:buFont typeface="Arial" charset="0"/>
              <a:buChar char="•"/>
            </a:pPr>
            <a:r>
              <a:rPr lang="en-US" altLang="en-US" dirty="0" smtClean="0"/>
              <a:t>Dissociative identity disorder</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54F4FEDF-725B-4003-A715-4512D31AE3D1}" type="slidenum">
              <a:rPr lang="en-IN"/>
              <a:pPr>
                <a:defRPr/>
              </a:pPr>
              <a:t>29</a:t>
            </a:fld>
            <a:endParaRPr lang="en-IN" dirty="0"/>
          </a:p>
        </p:txBody>
      </p:sp>
      <p:sp>
        <p:nvSpPr>
          <p:cNvPr id="33796" name="Title 1"/>
          <p:cNvSpPr>
            <a:spLocks noGrp="1"/>
          </p:cNvSpPr>
          <p:nvPr>
            <p:ph type="title"/>
          </p:nvPr>
        </p:nvSpPr>
        <p:spPr/>
        <p:txBody>
          <a:bodyPr/>
          <a:lstStyle/>
          <a:p>
            <a:pPr eaLnBrk="1" hangingPunct="1"/>
            <a:r>
              <a:rPr lang="en-US" altLang="en-US" smtClean="0"/>
              <a:t>Dissociative Amnesia &amp; Fugue</a:t>
            </a:r>
          </a:p>
        </p:txBody>
      </p:sp>
      <p:sp>
        <p:nvSpPr>
          <p:cNvPr id="33797" name="Content Placeholder 2"/>
          <p:cNvSpPr>
            <a:spLocks noGrp="1"/>
          </p:cNvSpPr>
          <p:nvPr>
            <p:ph idx="1"/>
          </p:nvPr>
        </p:nvSpPr>
        <p:spPr>
          <a:xfrm>
            <a:off x="457200" y="1600200"/>
            <a:ext cx="8305800" cy="4724400"/>
          </a:xfrm>
        </p:spPr>
        <p:txBody>
          <a:bodyPr/>
          <a:lstStyle/>
          <a:p>
            <a:pPr eaLnBrk="1" hangingPunct="1">
              <a:spcBef>
                <a:spcPts val="300"/>
              </a:spcBef>
              <a:buFont typeface="Arial" charset="0"/>
              <a:buChar char="•"/>
            </a:pPr>
            <a:r>
              <a:rPr lang="en-US" altLang="en-US" dirty="0" smtClean="0"/>
              <a:t>Amnesia</a:t>
            </a:r>
          </a:p>
          <a:p>
            <a:pPr lvl="1" eaLnBrk="1" hangingPunct="1">
              <a:spcBef>
                <a:spcPts val="300"/>
              </a:spcBef>
              <a:buFont typeface="Arial" charset="0"/>
              <a:buChar char="•"/>
            </a:pPr>
            <a:r>
              <a:rPr lang="en-US" altLang="en-US" dirty="0" smtClean="0"/>
              <a:t>Inability to recall important events</a:t>
            </a:r>
          </a:p>
          <a:p>
            <a:pPr eaLnBrk="1" hangingPunct="1">
              <a:spcBef>
                <a:spcPts val="300"/>
              </a:spcBef>
              <a:buFont typeface="Arial" charset="0"/>
              <a:buChar char="•"/>
            </a:pPr>
            <a:r>
              <a:rPr lang="en-US" altLang="en-US" dirty="0" smtClean="0"/>
              <a:t>Dissociative amnesia</a:t>
            </a:r>
          </a:p>
          <a:p>
            <a:pPr lvl="1" eaLnBrk="1" hangingPunct="1">
              <a:spcBef>
                <a:spcPts val="300"/>
              </a:spcBef>
              <a:buFont typeface="Arial" charset="0"/>
              <a:buChar char="•"/>
            </a:pPr>
            <a:r>
              <a:rPr lang="en-US" altLang="en-US" dirty="0" smtClean="0"/>
              <a:t>Extreme memory loss caused by extensive psychological stress</a:t>
            </a:r>
          </a:p>
          <a:p>
            <a:pPr eaLnBrk="1" hangingPunct="1">
              <a:spcBef>
                <a:spcPts val="300"/>
              </a:spcBef>
              <a:buFont typeface="Arial" charset="0"/>
              <a:buChar char="•"/>
            </a:pPr>
            <a:r>
              <a:rPr lang="en-US" altLang="en-US" dirty="0" smtClean="0"/>
              <a:t>Dissociative fugue</a:t>
            </a:r>
          </a:p>
          <a:p>
            <a:pPr lvl="1" eaLnBrk="1" hangingPunct="1">
              <a:spcBef>
                <a:spcPts val="300"/>
              </a:spcBef>
              <a:buFont typeface="Arial" charset="0"/>
              <a:buChar char="•"/>
            </a:pPr>
            <a:r>
              <a:rPr lang="en-US" altLang="en-US" dirty="0" smtClean="0"/>
              <a:t>Amnesia, plus traveling away from home and assuming new identity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0517FC3-5E66-4E82-B147-874FCAB473BF}" type="slidenum">
              <a:rPr lang="en-IN"/>
              <a:pPr>
                <a:defRPr/>
              </a:pPr>
              <a:t>3</a:t>
            </a:fld>
            <a:endParaRPr lang="en-IN" dirty="0"/>
          </a:p>
        </p:txBody>
      </p:sp>
      <p:sp>
        <p:nvSpPr>
          <p:cNvPr id="5124" name="Title 1"/>
          <p:cNvSpPr>
            <a:spLocks noGrp="1"/>
          </p:cNvSpPr>
          <p:nvPr>
            <p:ph type="title"/>
          </p:nvPr>
        </p:nvSpPr>
        <p:spPr/>
        <p:txBody>
          <a:bodyPr/>
          <a:lstStyle/>
          <a:p>
            <a:pPr eaLnBrk="1" hangingPunct="1"/>
            <a:r>
              <a:rPr lang="en-US" altLang="en-US" smtClean="0"/>
              <a:t>Abnormal Behavior</a:t>
            </a:r>
          </a:p>
        </p:txBody>
      </p:sp>
      <p:sp>
        <p:nvSpPr>
          <p:cNvPr id="3" name="Content Placeholder 2"/>
          <p:cNvSpPr>
            <a:spLocks noGrp="1"/>
          </p:cNvSpPr>
          <p:nvPr>
            <p:ph idx="1"/>
          </p:nvPr>
        </p:nvSpPr>
        <p:spPr/>
        <p:txBody>
          <a:bodyPr/>
          <a:lstStyle/>
          <a:p>
            <a:pPr eaLnBrk="1" hangingPunct="1">
              <a:defRPr/>
            </a:pPr>
            <a:r>
              <a:rPr lang="en-US" dirty="0" smtClean="0"/>
              <a:t>Mental </a:t>
            </a:r>
            <a:r>
              <a:rPr lang="en-US" dirty="0"/>
              <a:t>illness that </a:t>
            </a:r>
            <a:r>
              <a:rPr lang="en-US" dirty="0" smtClean="0"/>
              <a:t>affects or </a:t>
            </a:r>
            <a:r>
              <a:rPr lang="en-US" dirty="0"/>
              <a:t>is </a:t>
            </a:r>
            <a:r>
              <a:rPr lang="en-US" dirty="0" smtClean="0"/>
              <a:t>manifested </a:t>
            </a:r>
            <a:r>
              <a:rPr lang="en-US" dirty="0"/>
              <a:t>in </a:t>
            </a:r>
            <a:r>
              <a:rPr lang="en-US" dirty="0" smtClean="0"/>
              <a:t>the </a:t>
            </a:r>
            <a:r>
              <a:rPr lang="en-US" dirty="0"/>
              <a:t>brain and can affect thinking, behavior, and interaction with </a:t>
            </a:r>
            <a:r>
              <a:rPr lang="en-US" dirty="0" smtClean="0"/>
              <a:t>others</a:t>
            </a:r>
            <a:endParaRPr lang="en-US" sz="1400" dirty="0"/>
          </a:p>
          <a:p>
            <a:pPr lvl="1" eaLnBrk="1" hangingPunct="1">
              <a:defRPr/>
            </a:pPr>
            <a:r>
              <a:rPr lang="en-US" dirty="0"/>
              <a:t>Deviant</a:t>
            </a:r>
          </a:p>
          <a:p>
            <a:pPr lvl="2" eaLnBrk="1" hangingPunct="1">
              <a:defRPr/>
            </a:pPr>
            <a:r>
              <a:rPr lang="en-US" dirty="0"/>
              <a:t>Atypical and culturally unacceptable</a:t>
            </a:r>
          </a:p>
          <a:p>
            <a:pPr lvl="1" eaLnBrk="1" hangingPunct="1">
              <a:defRPr/>
            </a:pPr>
            <a:r>
              <a:rPr lang="en-US" dirty="0"/>
              <a:t>Maladaptive</a:t>
            </a:r>
          </a:p>
          <a:p>
            <a:pPr lvl="2" eaLnBrk="1" hangingPunct="1">
              <a:defRPr/>
            </a:pPr>
            <a:r>
              <a:rPr lang="en-US" dirty="0"/>
              <a:t>Interferes with effective functioning</a:t>
            </a:r>
          </a:p>
          <a:p>
            <a:pPr lvl="1" eaLnBrk="1" hangingPunct="1">
              <a:defRPr/>
            </a:pPr>
            <a:r>
              <a:rPr lang="en-US" dirty="0"/>
              <a:t>Personally </a:t>
            </a:r>
            <a:r>
              <a:rPr lang="en-US" dirty="0" smtClean="0"/>
              <a:t>distressful</a:t>
            </a:r>
          </a:p>
          <a:p>
            <a:pPr lvl="2" eaLnBrk="1" hangingPunct="1">
              <a:defRPr/>
            </a:pPr>
            <a:r>
              <a:rPr lang="en-US" dirty="0" smtClean="0"/>
              <a:t>Over long period of time</a:t>
            </a:r>
            <a:endParaRPr lang="en-US" dirty="0"/>
          </a:p>
          <a:p>
            <a:pPr marL="0" indent="0" eaLnBrk="1" hangingPunct="1">
              <a:buFont typeface="Arial"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EBBE91B4-6FDC-49AD-9142-EBD490EB7982}" type="slidenum">
              <a:rPr lang="en-IN"/>
              <a:pPr>
                <a:defRPr/>
              </a:pPr>
              <a:t>30</a:t>
            </a:fld>
            <a:endParaRPr lang="en-IN" dirty="0"/>
          </a:p>
        </p:txBody>
      </p:sp>
      <p:sp>
        <p:nvSpPr>
          <p:cNvPr id="34820" name="Title 1"/>
          <p:cNvSpPr>
            <a:spLocks noGrp="1"/>
          </p:cNvSpPr>
          <p:nvPr>
            <p:ph type="title"/>
          </p:nvPr>
        </p:nvSpPr>
        <p:spPr/>
        <p:txBody>
          <a:bodyPr/>
          <a:lstStyle/>
          <a:p>
            <a:pPr eaLnBrk="1" hangingPunct="1"/>
            <a:r>
              <a:rPr lang="en-US" altLang="en-US" smtClean="0"/>
              <a:t>Dissociative Identity Disorder</a:t>
            </a:r>
          </a:p>
        </p:txBody>
      </p:sp>
      <p:sp>
        <p:nvSpPr>
          <p:cNvPr id="34821" name="Content Placeholder 2"/>
          <p:cNvSpPr>
            <a:spLocks noGrp="1"/>
          </p:cNvSpPr>
          <p:nvPr>
            <p:ph idx="1"/>
          </p:nvPr>
        </p:nvSpPr>
        <p:spPr/>
        <p:txBody>
          <a:bodyPr/>
          <a:lstStyle/>
          <a:p>
            <a:pPr eaLnBrk="1" hangingPunct="1">
              <a:buFont typeface="Arial" charset="0"/>
              <a:buChar char="•"/>
            </a:pPr>
            <a:r>
              <a:rPr lang="en-US" altLang="en-US" dirty="0" smtClean="0"/>
              <a:t>Formerly called multiple personality disorder</a:t>
            </a:r>
          </a:p>
          <a:p>
            <a:pPr eaLnBrk="1" hangingPunct="1">
              <a:buFont typeface="Arial" charset="0"/>
              <a:buChar char="•"/>
            </a:pPr>
            <a:r>
              <a:rPr lang="en-US" altLang="en-US" dirty="0" smtClean="0"/>
              <a:t>Two or more distinct personalities or selves</a:t>
            </a:r>
          </a:p>
          <a:p>
            <a:pPr lvl="1" eaLnBrk="1" hangingPunct="1">
              <a:buFont typeface="Arial" charset="0"/>
              <a:buChar char="•"/>
            </a:pPr>
            <a:r>
              <a:rPr lang="en-US" altLang="en-US" dirty="0" smtClean="0"/>
              <a:t>Each has its own memories, behaviors, relationships</a:t>
            </a:r>
          </a:p>
          <a:p>
            <a:pPr lvl="1" eaLnBrk="1" hangingPunct="1">
              <a:buFont typeface="Arial" charset="0"/>
              <a:buChar char="•"/>
            </a:pPr>
            <a:r>
              <a:rPr lang="en-US" altLang="en-US" dirty="0" smtClean="0"/>
              <a:t>One personality dominates at one time</a:t>
            </a:r>
          </a:p>
          <a:p>
            <a:pPr lvl="1" eaLnBrk="1" hangingPunct="1">
              <a:buFont typeface="Arial" charset="0"/>
              <a:buChar char="•"/>
            </a:pPr>
            <a:r>
              <a:rPr lang="en-US" altLang="en-US" dirty="0" smtClean="0"/>
              <a:t>Wall of amnesia separates personalities</a:t>
            </a:r>
          </a:p>
          <a:p>
            <a:pPr lvl="1" eaLnBrk="1" hangingPunct="1">
              <a:buFont typeface="Arial" charset="0"/>
              <a:buChar char="•"/>
            </a:pPr>
            <a:r>
              <a:rPr lang="en-US" altLang="en-US" dirty="0" smtClean="0"/>
              <a:t>Shift between personalities occurs under distress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0F15FB4-F67E-40C3-B626-707AA7916DDD}" type="slidenum">
              <a:rPr lang="en-IN"/>
              <a:pPr>
                <a:defRPr/>
              </a:pPr>
              <a:t>31</a:t>
            </a:fld>
            <a:endParaRPr lang="en-IN" dirty="0"/>
          </a:p>
        </p:txBody>
      </p:sp>
      <p:sp>
        <p:nvSpPr>
          <p:cNvPr id="35844" name="Title 1"/>
          <p:cNvSpPr>
            <a:spLocks noGrp="1"/>
          </p:cNvSpPr>
          <p:nvPr>
            <p:ph type="title"/>
          </p:nvPr>
        </p:nvSpPr>
        <p:spPr/>
        <p:txBody>
          <a:bodyPr/>
          <a:lstStyle/>
          <a:p>
            <a:pPr eaLnBrk="1" hangingPunct="1"/>
            <a:r>
              <a:rPr lang="en-US" altLang="en-US" smtClean="0"/>
              <a:t>Dissociative Identity Disorder</a:t>
            </a:r>
          </a:p>
        </p:txBody>
      </p:sp>
      <p:sp>
        <p:nvSpPr>
          <p:cNvPr id="35845" name="Content Placeholder 2"/>
          <p:cNvSpPr>
            <a:spLocks noGrp="1"/>
          </p:cNvSpPr>
          <p:nvPr>
            <p:ph idx="1"/>
          </p:nvPr>
        </p:nvSpPr>
        <p:spPr/>
        <p:txBody>
          <a:bodyPr/>
          <a:lstStyle/>
          <a:p>
            <a:pPr eaLnBrk="1" hangingPunct="1">
              <a:buFont typeface="Arial" charset="0"/>
              <a:buChar char="•"/>
            </a:pPr>
            <a:r>
              <a:rPr lang="en-US" altLang="en-US" dirty="0" smtClean="0"/>
              <a:t>Exceptionally high rate of sexual or physical abuse during early childhood</a:t>
            </a:r>
          </a:p>
          <a:p>
            <a:pPr lvl="1" eaLnBrk="1" hangingPunct="1">
              <a:buFont typeface="Arial" charset="0"/>
              <a:buChar char="•"/>
            </a:pPr>
            <a:r>
              <a:rPr lang="en-US" altLang="en-US" dirty="0" smtClean="0"/>
              <a:t>Majority are women</a:t>
            </a:r>
          </a:p>
          <a:p>
            <a:pPr lvl="1" eaLnBrk="1" hangingPunct="1">
              <a:buFont typeface="Arial" charset="0"/>
              <a:buChar char="•"/>
            </a:pPr>
            <a:r>
              <a:rPr lang="en-US" altLang="en-US" dirty="0" smtClean="0"/>
              <a:t>Genetic predisposition may exist</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6D5EE4E7-9EB7-4027-9EC4-906144EAD907}" type="slidenum">
              <a:rPr lang="en-IN"/>
              <a:pPr>
                <a:defRPr/>
              </a:pPr>
              <a:t>32</a:t>
            </a:fld>
            <a:endParaRPr lang="en-IN" dirty="0"/>
          </a:p>
        </p:txBody>
      </p:sp>
      <p:sp>
        <p:nvSpPr>
          <p:cNvPr id="36868" name="Title 1"/>
          <p:cNvSpPr>
            <a:spLocks noGrp="1"/>
          </p:cNvSpPr>
          <p:nvPr>
            <p:ph type="title"/>
          </p:nvPr>
        </p:nvSpPr>
        <p:spPr/>
        <p:txBody>
          <a:bodyPr/>
          <a:lstStyle/>
          <a:p>
            <a:pPr eaLnBrk="1" hangingPunct="1"/>
            <a:r>
              <a:rPr lang="en-US" altLang="en-US" smtClean="0"/>
              <a:t>Schizophrenia</a:t>
            </a:r>
          </a:p>
        </p:txBody>
      </p:sp>
      <p:sp>
        <p:nvSpPr>
          <p:cNvPr id="36869" name="Content Placeholder 2"/>
          <p:cNvSpPr>
            <a:spLocks noGrp="1"/>
          </p:cNvSpPr>
          <p:nvPr>
            <p:ph idx="1"/>
          </p:nvPr>
        </p:nvSpPr>
        <p:spPr/>
        <p:txBody>
          <a:bodyPr/>
          <a:lstStyle/>
          <a:p>
            <a:pPr eaLnBrk="1" hangingPunct="1">
              <a:spcBef>
                <a:spcPct val="0"/>
              </a:spcBef>
              <a:buFont typeface="Arial" charset="0"/>
              <a:buChar char="•"/>
            </a:pPr>
            <a:r>
              <a:rPr lang="en-US" altLang="en-US" dirty="0" smtClean="0"/>
              <a:t>Characterized by highly disordered thought processes</a:t>
            </a:r>
          </a:p>
          <a:p>
            <a:pPr lvl="1" eaLnBrk="1" hangingPunct="1">
              <a:spcBef>
                <a:spcPct val="0"/>
              </a:spcBef>
              <a:buFont typeface="Arial" charset="0"/>
              <a:buChar char="•"/>
            </a:pPr>
            <a:r>
              <a:rPr lang="en-US" altLang="en-US" dirty="0" smtClean="0"/>
              <a:t>Psychotic or far removed from reality</a:t>
            </a:r>
          </a:p>
          <a:p>
            <a:pPr eaLnBrk="1" hangingPunct="1">
              <a:spcBef>
                <a:spcPct val="0"/>
              </a:spcBef>
              <a:buFont typeface="Arial" charset="0"/>
              <a:buChar char="•"/>
            </a:pPr>
            <a:r>
              <a:rPr lang="en-US" altLang="en-US" dirty="0" smtClean="0"/>
              <a:t>Positive symptoms</a:t>
            </a:r>
          </a:p>
          <a:p>
            <a:pPr lvl="1" eaLnBrk="1" hangingPunct="1">
              <a:spcBef>
                <a:spcPct val="0"/>
              </a:spcBef>
              <a:buFont typeface="Arial" charset="0"/>
              <a:buChar char="•"/>
            </a:pPr>
            <a:r>
              <a:rPr lang="en-US" altLang="en-US" dirty="0" smtClean="0"/>
              <a:t>Marked by distortion or excess of normal function</a:t>
            </a:r>
          </a:p>
          <a:p>
            <a:pPr eaLnBrk="1" hangingPunct="1">
              <a:spcBef>
                <a:spcPct val="0"/>
              </a:spcBef>
              <a:buFont typeface="Arial" charset="0"/>
              <a:buChar char="•"/>
            </a:pPr>
            <a:r>
              <a:rPr lang="en-US" altLang="en-US" dirty="0" smtClean="0"/>
              <a:t>Negative symptoms</a:t>
            </a:r>
          </a:p>
          <a:p>
            <a:pPr lvl="1" eaLnBrk="1" hangingPunct="1">
              <a:spcBef>
                <a:spcPct val="0"/>
              </a:spcBef>
              <a:buFont typeface="Arial" charset="0"/>
              <a:buChar char="•"/>
            </a:pPr>
            <a:r>
              <a:rPr lang="en-US" altLang="en-US" dirty="0" smtClean="0"/>
              <a:t>Reflect social withdrawal, behavioral deficits, and loss or decrease of normal functions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8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86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A43F12E3-BEA4-46AD-95EF-6D1D9D4A438E}" type="slidenum">
              <a:rPr lang="en-IN"/>
              <a:pPr>
                <a:defRPr/>
              </a:pPr>
              <a:t>33</a:t>
            </a:fld>
            <a:endParaRPr lang="en-IN" dirty="0"/>
          </a:p>
        </p:txBody>
      </p:sp>
      <p:sp>
        <p:nvSpPr>
          <p:cNvPr id="37892" name="Title 1"/>
          <p:cNvSpPr>
            <a:spLocks noGrp="1"/>
          </p:cNvSpPr>
          <p:nvPr>
            <p:ph type="title"/>
          </p:nvPr>
        </p:nvSpPr>
        <p:spPr>
          <a:xfrm>
            <a:off x="457200" y="228600"/>
            <a:ext cx="7696200" cy="1189038"/>
          </a:xfrm>
        </p:spPr>
        <p:txBody>
          <a:bodyPr/>
          <a:lstStyle/>
          <a:p>
            <a:pPr eaLnBrk="1" hangingPunct="1"/>
            <a:r>
              <a:rPr lang="en-US" altLang="en-US" smtClean="0"/>
              <a:t>Schizophrenia: Positive Symptoms</a:t>
            </a:r>
          </a:p>
        </p:txBody>
      </p:sp>
      <p:sp>
        <p:nvSpPr>
          <p:cNvPr id="37893" name="Content Placeholder 2"/>
          <p:cNvSpPr>
            <a:spLocks noGrp="1"/>
          </p:cNvSpPr>
          <p:nvPr>
            <p:ph idx="1"/>
          </p:nvPr>
        </p:nvSpPr>
        <p:spPr/>
        <p:txBody>
          <a:bodyPr/>
          <a:lstStyle/>
          <a:p>
            <a:pPr eaLnBrk="1" hangingPunct="1">
              <a:buFont typeface="Arial" charset="0"/>
              <a:buChar char="•"/>
            </a:pPr>
            <a:r>
              <a:rPr lang="en-US" altLang="en-US" dirty="0" smtClean="0"/>
              <a:t>Hallucinations</a:t>
            </a:r>
          </a:p>
          <a:p>
            <a:pPr lvl="1" eaLnBrk="1" hangingPunct="1">
              <a:buFont typeface="Arial" charset="0"/>
              <a:buChar char="•"/>
            </a:pPr>
            <a:r>
              <a:rPr lang="en-US" altLang="en-US" dirty="0" smtClean="0"/>
              <a:t>Sensory experiences in absence of real stimuli</a:t>
            </a:r>
          </a:p>
          <a:p>
            <a:pPr lvl="1" eaLnBrk="1" hangingPunct="1">
              <a:buFont typeface="Arial" charset="0"/>
              <a:buChar char="•"/>
            </a:pPr>
            <a:r>
              <a:rPr lang="en-US" altLang="en-US" dirty="0" smtClean="0"/>
              <a:t>Often auditory</a:t>
            </a:r>
          </a:p>
          <a:p>
            <a:pPr eaLnBrk="1" hangingPunct="1">
              <a:buFont typeface="Arial" charset="0"/>
              <a:buChar char="•"/>
            </a:pPr>
            <a:r>
              <a:rPr lang="en-US" altLang="en-US" dirty="0" smtClean="0"/>
              <a:t>Delusions</a:t>
            </a:r>
          </a:p>
          <a:p>
            <a:pPr lvl="1" eaLnBrk="1" hangingPunct="1">
              <a:buFont typeface="Arial" charset="0"/>
              <a:buChar char="•"/>
            </a:pPr>
            <a:r>
              <a:rPr lang="en-US" altLang="en-US" dirty="0" smtClean="0"/>
              <a:t>False, unusual, or magical beliefs</a:t>
            </a:r>
          </a:p>
          <a:p>
            <a:pPr lvl="1" eaLnBrk="1" hangingPunct="1">
              <a:buFont typeface="Arial" charset="0"/>
              <a:buChar char="•"/>
            </a:pPr>
            <a:r>
              <a:rPr lang="en-US" altLang="en-US" dirty="0" smtClean="0"/>
              <a:t>Not part of individual’s culture</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8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8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B5F16348-FEDD-4492-AF08-8E00E933ECA3}" type="slidenum">
              <a:rPr lang="en-IN"/>
              <a:pPr>
                <a:defRPr/>
              </a:pPr>
              <a:t>34</a:t>
            </a:fld>
            <a:endParaRPr lang="en-IN" dirty="0"/>
          </a:p>
        </p:txBody>
      </p:sp>
      <p:sp>
        <p:nvSpPr>
          <p:cNvPr id="38916" name="Title 1"/>
          <p:cNvSpPr>
            <a:spLocks noGrp="1"/>
          </p:cNvSpPr>
          <p:nvPr>
            <p:ph type="title"/>
          </p:nvPr>
        </p:nvSpPr>
        <p:spPr>
          <a:xfrm>
            <a:off x="457200" y="228600"/>
            <a:ext cx="7772400" cy="1189038"/>
          </a:xfrm>
        </p:spPr>
        <p:txBody>
          <a:bodyPr/>
          <a:lstStyle/>
          <a:p>
            <a:pPr eaLnBrk="1" hangingPunct="1"/>
            <a:r>
              <a:rPr lang="en-US" altLang="en-US" smtClean="0"/>
              <a:t>Schizophrenia: Positive Symptoms</a:t>
            </a:r>
          </a:p>
        </p:txBody>
      </p:sp>
      <p:sp>
        <p:nvSpPr>
          <p:cNvPr id="38917" name="Content Placeholder 2"/>
          <p:cNvSpPr>
            <a:spLocks noGrp="1"/>
          </p:cNvSpPr>
          <p:nvPr>
            <p:ph idx="1"/>
          </p:nvPr>
        </p:nvSpPr>
        <p:spPr>
          <a:xfrm>
            <a:off x="457200" y="1600200"/>
            <a:ext cx="8305800" cy="4876800"/>
          </a:xfrm>
        </p:spPr>
        <p:txBody>
          <a:bodyPr/>
          <a:lstStyle/>
          <a:p>
            <a:pPr eaLnBrk="1" hangingPunct="1">
              <a:spcBef>
                <a:spcPct val="0"/>
              </a:spcBef>
              <a:buFont typeface="Arial" charset="0"/>
              <a:buChar char="•"/>
            </a:pPr>
            <a:r>
              <a:rPr lang="en-US" altLang="en-US" dirty="0" smtClean="0"/>
              <a:t>Thought disorder</a:t>
            </a:r>
          </a:p>
          <a:p>
            <a:pPr lvl="1" eaLnBrk="1" hangingPunct="1">
              <a:spcBef>
                <a:spcPct val="0"/>
              </a:spcBef>
              <a:buFont typeface="Arial" charset="0"/>
              <a:buChar char="•"/>
            </a:pPr>
            <a:r>
              <a:rPr lang="en-US" altLang="en-US" dirty="0" smtClean="0"/>
              <a:t>Unusual, sometimes bizarre thought processes</a:t>
            </a:r>
          </a:p>
          <a:p>
            <a:pPr lvl="1" eaLnBrk="1" hangingPunct="1">
              <a:spcBef>
                <a:spcPct val="0"/>
              </a:spcBef>
              <a:buFont typeface="Arial" charset="0"/>
              <a:buChar char="•"/>
            </a:pPr>
            <a:r>
              <a:rPr lang="en-US" altLang="en-US" dirty="0" smtClean="0"/>
              <a:t>Word salad</a:t>
            </a:r>
          </a:p>
          <a:p>
            <a:pPr lvl="2" eaLnBrk="1" hangingPunct="1">
              <a:spcBef>
                <a:spcPct val="0"/>
              </a:spcBef>
              <a:buFont typeface="Arial" charset="0"/>
              <a:buChar char="•"/>
            </a:pPr>
            <a:r>
              <a:rPr lang="en-US" altLang="en-US" dirty="0" smtClean="0"/>
              <a:t>Incoherent, loose word associations</a:t>
            </a:r>
          </a:p>
          <a:p>
            <a:pPr lvl="1" eaLnBrk="1" hangingPunct="1">
              <a:spcBef>
                <a:spcPct val="0"/>
              </a:spcBef>
              <a:buFont typeface="Arial" charset="0"/>
              <a:buChar char="•"/>
            </a:pPr>
            <a:r>
              <a:rPr lang="en-US" altLang="en-US" dirty="0" smtClean="0"/>
              <a:t>New words</a:t>
            </a:r>
          </a:p>
          <a:p>
            <a:pPr lvl="1" eaLnBrk="1" hangingPunct="1">
              <a:spcBef>
                <a:spcPct val="0"/>
              </a:spcBef>
              <a:buFont typeface="Arial" charset="0"/>
              <a:buChar char="•"/>
            </a:pPr>
            <a:r>
              <a:rPr lang="en-US" altLang="en-US" dirty="0" smtClean="0"/>
              <a:t>Referential thinking	</a:t>
            </a:r>
          </a:p>
          <a:p>
            <a:pPr lvl="2" eaLnBrk="1" hangingPunct="1">
              <a:spcBef>
                <a:spcPct val="0"/>
              </a:spcBef>
              <a:buFont typeface="Arial" charset="0"/>
              <a:buChar char="•"/>
            </a:pPr>
            <a:r>
              <a:rPr lang="en-US" altLang="en-US" dirty="0" smtClean="0"/>
              <a:t>Ascribing personal meaning to random events</a:t>
            </a:r>
          </a:p>
          <a:p>
            <a:pPr eaLnBrk="1" hangingPunct="1">
              <a:spcBef>
                <a:spcPct val="0"/>
              </a:spcBef>
              <a:buFont typeface="Arial" charset="0"/>
              <a:buChar char="•"/>
            </a:pPr>
            <a:r>
              <a:rPr lang="en-US" altLang="en-US" dirty="0" smtClean="0"/>
              <a:t>Disorders of movement</a:t>
            </a:r>
          </a:p>
          <a:p>
            <a:pPr lvl="1" eaLnBrk="1" hangingPunct="1">
              <a:spcBef>
                <a:spcPct val="0"/>
              </a:spcBef>
              <a:buFont typeface="Arial" charset="0"/>
              <a:buChar char="•"/>
            </a:pPr>
            <a:r>
              <a:rPr lang="en-US" altLang="en-US" dirty="0" smtClean="0"/>
              <a:t>Catatonia</a:t>
            </a:r>
          </a:p>
          <a:p>
            <a:pPr lvl="2" eaLnBrk="1" hangingPunct="1">
              <a:spcBef>
                <a:spcPct val="0"/>
              </a:spcBef>
              <a:buFont typeface="Arial" charset="0"/>
              <a:buChar char="•"/>
            </a:pPr>
            <a:r>
              <a:rPr lang="en-US" altLang="en-US" dirty="0" smtClean="0"/>
              <a:t>State of immobility and unresponsiveness over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9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91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891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891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EF7963A-4274-48ED-AA0F-23EE3DA98425}" type="slidenum">
              <a:rPr lang="en-IN"/>
              <a:pPr>
                <a:defRPr/>
              </a:pPr>
              <a:t>35</a:t>
            </a:fld>
            <a:endParaRPr lang="en-IN" dirty="0"/>
          </a:p>
        </p:txBody>
      </p:sp>
      <p:sp>
        <p:nvSpPr>
          <p:cNvPr id="39940" name="Title 1"/>
          <p:cNvSpPr>
            <a:spLocks noGrp="1"/>
          </p:cNvSpPr>
          <p:nvPr>
            <p:ph type="title"/>
          </p:nvPr>
        </p:nvSpPr>
        <p:spPr/>
        <p:txBody>
          <a:bodyPr/>
          <a:lstStyle/>
          <a:p>
            <a:pPr eaLnBrk="1" hangingPunct="1"/>
            <a:r>
              <a:rPr lang="en-US" altLang="en-US" smtClean="0"/>
              <a:t>Schizophrenia: Symptoms</a:t>
            </a:r>
          </a:p>
        </p:txBody>
      </p:sp>
      <p:sp>
        <p:nvSpPr>
          <p:cNvPr id="39941" name="Content Placeholder 2"/>
          <p:cNvSpPr>
            <a:spLocks noGrp="1"/>
          </p:cNvSpPr>
          <p:nvPr>
            <p:ph idx="1"/>
          </p:nvPr>
        </p:nvSpPr>
        <p:spPr>
          <a:xfrm>
            <a:off x="457200" y="1600200"/>
            <a:ext cx="8305800" cy="4876800"/>
          </a:xfrm>
        </p:spPr>
        <p:txBody>
          <a:bodyPr/>
          <a:lstStyle/>
          <a:p>
            <a:pPr eaLnBrk="1" hangingPunct="1">
              <a:buFont typeface="Arial" charset="0"/>
              <a:buChar char="•"/>
            </a:pPr>
            <a:r>
              <a:rPr lang="en-US" altLang="en-US" dirty="0" smtClean="0"/>
              <a:t>Negative symptoms</a:t>
            </a:r>
          </a:p>
          <a:p>
            <a:pPr lvl="1" eaLnBrk="1" hangingPunct="1">
              <a:buFont typeface="Arial" charset="0"/>
              <a:buChar char="•"/>
            </a:pPr>
            <a:r>
              <a:rPr lang="en-US" altLang="en-US" dirty="0" smtClean="0"/>
              <a:t>Flat affect</a:t>
            </a:r>
          </a:p>
          <a:p>
            <a:pPr lvl="2" eaLnBrk="1" hangingPunct="1">
              <a:buFont typeface="Arial" charset="0"/>
              <a:buChar char="•"/>
            </a:pPr>
            <a:r>
              <a:rPr lang="en-US" altLang="en-US" dirty="0" smtClean="0"/>
              <a:t>Display of little or no emotion</a:t>
            </a:r>
          </a:p>
          <a:p>
            <a:pPr lvl="1" eaLnBrk="1" hangingPunct="1">
              <a:buFont typeface="Arial" charset="0"/>
              <a:buChar char="•"/>
            </a:pPr>
            <a:r>
              <a:rPr lang="en-US" altLang="en-US" dirty="0" smtClean="0"/>
              <a:t>Lacking ability to read emotions of others</a:t>
            </a:r>
          </a:p>
          <a:p>
            <a:pPr eaLnBrk="1" hangingPunct="1">
              <a:buFont typeface="Arial" charset="0"/>
              <a:buChar char="•"/>
            </a:pPr>
            <a:r>
              <a:rPr lang="en-US" altLang="en-US" dirty="0" smtClean="0"/>
              <a:t>Cognitive symptoms</a:t>
            </a:r>
          </a:p>
          <a:p>
            <a:pPr lvl="1" eaLnBrk="1" hangingPunct="1">
              <a:buFont typeface="Arial" charset="0"/>
              <a:buChar char="•"/>
            </a:pPr>
            <a:r>
              <a:rPr lang="en-US" altLang="en-US" dirty="0" smtClean="0"/>
              <a:t>Difficulty sustaining attention</a:t>
            </a:r>
          </a:p>
          <a:p>
            <a:pPr lvl="1" eaLnBrk="1" hangingPunct="1">
              <a:buFont typeface="Arial" charset="0"/>
              <a:buChar char="•"/>
            </a:pPr>
            <a:r>
              <a:rPr lang="en-US" altLang="en-US" dirty="0" smtClean="0"/>
              <a:t>Problems holding information in memory</a:t>
            </a:r>
          </a:p>
          <a:p>
            <a:pPr lvl="1" eaLnBrk="1" hangingPunct="1">
              <a:buFont typeface="Arial" charset="0"/>
              <a:buChar char="•"/>
            </a:pPr>
            <a:r>
              <a:rPr lang="en-US" altLang="en-US" dirty="0" smtClean="0"/>
              <a:t>Inability to interpret information and make decisions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4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4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4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94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24B6F469-86DA-4C08-871E-39731B71A81D}" type="slidenum">
              <a:rPr lang="en-IN"/>
              <a:pPr>
                <a:defRPr/>
              </a:pPr>
              <a:t>36</a:t>
            </a:fld>
            <a:endParaRPr lang="en-IN" dirty="0"/>
          </a:p>
        </p:txBody>
      </p:sp>
      <p:sp>
        <p:nvSpPr>
          <p:cNvPr id="40964" name="Title 1"/>
          <p:cNvSpPr>
            <a:spLocks noGrp="1"/>
          </p:cNvSpPr>
          <p:nvPr>
            <p:ph type="title"/>
          </p:nvPr>
        </p:nvSpPr>
        <p:spPr/>
        <p:txBody>
          <a:bodyPr/>
          <a:lstStyle/>
          <a:p>
            <a:pPr eaLnBrk="1" hangingPunct="1"/>
            <a:r>
              <a:rPr lang="en-US" altLang="en-US" smtClean="0"/>
              <a:t>Schizophrenia: Causes </a:t>
            </a:r>
          </a:p>
        </p:txBody>
      </p:sp>
      <p:sp>
        <p:nvSpPr>
          <p:cNvPr id="40965" name="Content Placeholder 2"/>
          <p:cNvSpPr>
            <a:spLocks noGrp="1"/>
          </p:cNvSpPr>
          <p:nvPr>
            <p:ph idx="1"/>
          </p:nvPr>
        </p:nvSpPr>
        <p:spPr>
          <a:xfrm>
            <a:off x="457200" y="1600200"/>
            <a:ext cx="8229600" cy="4800600"/>
          </a:xfrm>
        </p:spPr>
        <p:txBody>
          <a:bodyPr/>
          <a:lstStyle/>
          <a:p>
            <a:pPr eaLnBrk="1" hangingPunct="1">
              <a:spcBef>
                <a:spcPct val="0"/>
              </a:spcBef>
              <a:buFont typeface="Arial" charset="0"/>
              <a:buChar char="•"/>
            </a:pPr>
            <a:r>
              <a:rPr lang="en-US" altLang="en-US" dirty="0" smtClean="0"/>
              <a:t>Biological factors</a:t>
            </a:r>
          </a:p>
          <a:p>
            <a:pPr lvl="1" eaLnBrk="1" hangingPunct="1">
              <a:spcBef>
                <a:spcPct val="0"/>
              </a:spcBef>
              <a:buFont typeface="Arial" charset="0"/>
              <a:buChar char="•"/>
            </a:pPr>
            <a:r>
              <a:rPr lang="en-US" altLang="en-US" dirty="0" smtClean="0"/>
              <a:t>Heredity </a:t>
            </a:r>
          </a:p>
          <a:p>
            <a:pPr lvl="1" eaLnBrk="1" hangingPunct="1">
              <a:spcBef>
                <a:spcPct val="0"/>
              </a:spcBef>
              <a:buFont typeface="Arial" charset="0"/>
              <a:buChar char="•"/>
            </a:pPr>
            <a:r>
              <a:rPr lang="en-US" altLang="en-US" dirty="0" smtClean="0"/>
              <a:t>Structural brain abnormalities</a:t>
            </a:r>
          </a:p>
          <a:p>
            <a:pPr lvl="1" eaLnBrk="1" hangingPunct="1">
              <a:spcBef>
                <a:spcPct val="0"/>
              </a:spcBef>
              <a:buFont typeface="Arial" charset="0"/>
              <a:buChar char="•"/>
            </a:pPr>
            <a:r>
              <a:rPr lang="en-US" altLang="en-US" dirty="0" smtClean="0"/>
              <a:t>Problems in neurotransmitter regulation</a:t>
            </a:r>
            <a:endParaRPr lang="en-US" altLang="en-US" sz="1400" dirty="0" smtClean="0"/>
          </a:p>
          <a:p>
            <a:pPr eaLnBrk="1" hangingPunct="1">
              <a:spcBef>
                <a:spcPct val="0"/>
              </a:spcBef>
              <a:buFont typeface="Arial" charset="0"/>
              <a:buChar char="•"/>
            </a:pPr>
            <a:r>
              <a:rPr lang="en-US" altLang="en-US" dirty="0" smtClean="0"/>
              <a:t>Psychological factors</a:t>
            </a:r>
          </a:p>
          <a:p>
            <a:pPr lvl="1" eaLnBrk="1" hangingPunct="1">
              <a:spcBef>
                <a:spcPct val="0"/>
              </a:spcBef>
              <a:buFont typeface="Arial" charset="0"/>
              <a:buChar char="•"/>
            </a:pPr>
            <a:r>
              <a:rPr lang="en-US" altLang="en-US" dirty="0" smtClean="0"/>
              <a:t>Diathesis-stress model</a:t>
            </a:r>
          </a:p>
          <a:p>
            <a:pPr lvl="2" eaLnBrk="1" hangingPunct="1">
              <a:spcBef>
                <a:spcPct val="0"/>
              </a:spcBef>
              <a:buFont typeface="Arial" charset="0"/>
              <a:buChar char="•"/>
            </a:pPr>
            <a:r>
              <a:rPr lang="en-US" altLang="en-US" dirty="0" smtClean="0"/>
              <a:t>Combination of biogenetic predisposition and stress</a:t>
            </a:r>
            <a:endParaRPr lang="en-US" altLang="en-US" sz="1400" dirty="0" smtClean="0"/>
          </a:p>
          <a:p>
            <a:pPr eaLnBrk="1" hangingPunct="1">
              <a:spcBef>
                <a:spcPct val="0"/>
              </a:spcBef>
              <a:buFont typeface="Arial" charset="0"/>
              <a:buChar char="•"/>
            </a:pPr>
            <a:r>
              <a:rPr lang="en-US" altLang="en-US" dirty="0" smtClean="0"/>
              <a:t>Sociocultural factors</a:t>
            </a:r>
          </a:p>
          <a:p>
            <a:pPr lvl="1" eaLnBrk="1" hangingPunct="1">
              <a:spcBef>
                <a:spcPct val="0"/>
              </a:spcBef>
              <a:buFont typeface="Arial" charset="0"/>
              <a:buChar char="•"/>
            </a:pPr>
            <a:r>
              <a:rPr lang="en-US" altLang="en-US" dirty="0" smtClean="0"/>
              <a:t>Socioeconomic level and other sociocultural factors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6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6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6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6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7C78BB07-36A1-49CD-8F55-12D9747E0431}" type="slidenum">
              <a:rPr lang="en-IN"/>
              <a:pPr>
                <a:defRPr/>
              </a:pPr>
              <a:t>37</a:t>
            </a:fld>
            <a:endParaRPr lang="en-IN" dirty="0"/>
          </a:p>
        </p:txBody>
      </p:sp>
      <p:sp>
        <p:nvSpPr>
          <p:cNvPr id="41988" name="Title 1"/>
          <p:cNvSpPr>
            <a:spLocks noGrp="1"/>
          </p:cNvSpPr>
          <p:nvPr>
            <p:ph type="title"/>
          </p:nvPr>
        </p:nvSpPr>
        <p:spPr/>
        <p:txBody>
          <a:bodyPr/>
          <a:lstStyle/>
          <a:p>
            <a:pPr eaLnBrk="1" hangingPunct="1"/>
            <a:r>
              <a:rPr lang="en-US" altLang="en-US" smtClean="0"/>
              <a:t>Personality Disorders</a:t>
            </a:r>
          </a:p>
        </p:txBody>
      </p:sp>
      <p:sp>
        <p:nvSpPr>
          <p:cNvPr id="41989" name="Content Placeholder 2"/>
          <p:cNvSpPr>
            <a:spLocks noGrp="1"/>
          </p:cNvSpPr>
          <p:nvPr>
            <p:ph idx="1"/>
          </p:nvPr>
        </p:nvSpPr>
        <p:spPr/>
        <p:txBody>
          <a:bodyPr/>
          <a:lstStyle/>
          <a:p>
            <a:pPr eaLnBrk="1" hangingPunct="1">
              <a:spcBef>
                <a:spcPts val="1200"/>
              </a:spcBef>
              <a:buFont typeface="Arial" charset="0"/>
              <a:buChar char="•"/>
            </a:pPr>
            <a:r>
              <a:rPr lang="en-US" altLang="en-US" dirty="0" smtClean="0"/>
              <a:t>Chronic, maladaptive cognitive-behavioral patterns integrate into personality</a:t>
            </a:r>
          </a:p>
          <a:p>
            <a:pPr lvl="1" eaLnBrk="1" hangingPunct="1">
              <a:spcBef>
                <a:spcPts val="1200"/>
              </a:spcBef>
              <a:buFont typeface="Arial" charset="0"/>
              <a:buChar char="•"/>
            </a:pPr>
            <a:r>
              <a:rPr lang="en-US" altLang="en-US" dirty="0" smtClean="0"/>
              <a:t>Antisocial personality disorder</a:t>
            </a:r>
          </a:p>
          <a:p>
            <a:pPr lvl="1" eaLnBrk="1" hangingPunct="1">
              <a:spcBef>
                <a:spcPts val="1200"/>
              </a:spcBef>
              <a:buFont typeface="Arial" charset="0"/>
              <a:buChar char="•"/>
            </a:pPr>
            <a:r>
              <a:rPr lang="en-US" altLang="en-US" dirty="0" smtClean="0"/>
              <a:t>Borderline personality disorder</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74638"/>
            <a:ext cx="8229600" cy="715962"/>
          </a:xfrm>
        </p:spPr>
        <p:txBody>
          <a:bodyPr/>
          <a:lstStyle/>
          <a:p>
            <a:r>
              <a:rPr lang="en-US" altLang="en-US" dirty="0" smtClean="0"/>
              <a:t>Personality Disorders </a:t>
            </a:r>
          </a:p>
        </p:txBody>
      </p:sp>
      <p:sp>
        <p:nvSpPr>
          <p:cNvPr id="4505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4"/>
          <p:cNvSpPr>
            <a:spLocks noGrp="1"/>
          </p:cNvSpPr>
          <p:nvPr>
            <p:ph type="sldNum" sz="quarter" idx="12"/>
          </p:nvPr>
        </p:nvSpPr>
        <p:spPr/>
        <p:txBody>
          <a:bodyPr/>
          <a:lstStyle/>
          <a:p>
            <a:pPr>
              <a:defRPr/>
            </a:pPr>
            <a:fld id="{533DF1EA-DE66-4D65-A92D-DB912F6937F7}" type="slidenum">
              <a:rPr lang="en-IN" smtClean="0"/>
              <a:pPr>
                <a:defRPr/>
              </a:pPr>
              <a:t>38</a:t>
            </a:fld>
            <a:endParaRPr lang="en-IN" dirty="0"/>
          </a:p>
        </p:txBody>
      </p:sp>
      <p:pic>
        <p:nvPicPr>
          <p:cNvPr id="45061"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8153399"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28C0F803-2635-4987-A0DA-FFD35532AF20}" type="slidenum">
              <a:rPr lang="en-IN"/>
              <a:pPr>
                <a:defRPr/>
              </a:pPr>
              <a:t>39</a:t>
            </a:fld>
            <a:endParaRPr lang="en-IN" dirty="0"/>
          </a:p>
        </p:txBody>
      </p:sp>
      <p:sp>
        <p:nvSpPr>
          <p:cNvPr id="43012" name="Title 1"/>
          <p:cNvSpPr>
            <a:spLocks noGrp="1"/>
          </p:cNvSpPr>
          <p:nvPr>
            <p:ph type="title"/>
          </p:nvPr>
        </p:nvSpPr>
        <p:spPr/>
        <p:txBody>
          <a:bodyPr/>
          <a:lstStyle/>
          <a:p>
            <a:pPr eaLnBrk="1" hangingPunct="1"/>
            <a:r>
              <a:rPr lang="en-US" altLang="en-US" smtClean="0"/>
              <a:t>Antisocial Personality Disorder</a:t>
            </a:r>
          </a:p>
        </p:txBody>
      </p:sp>
      <p:sp>
        <p:nvSpPr>
          <p:cNvPr id="43013" name="Content Placeholder 2"/>
          <p:cNvSpPr>
            <a:spLocks noGrp="1"/>
          </p:cNvSpPr>
          <p:nvPr>
            <p:ph idx="1"/>
          </p:nvPr>
        </p:nvSpPr>
        <p:spPr/>
        <p:txBody>
          <a:bodyPr/>
          <a:lstStyle/>
          <a:p>
            <a:pPr eaLnBrk="1" hangingPunct="1">
              <a:spcBef>
                <a:spcPct val="0"/>
              </a:spcBef>
              <a:buFont typeface="Arial" charset="0"/>
              <a:buChar char="•"/>
            </a:pPr>
            <a:r>
              <a:rPr lang="en-US" altLang="en-US" dirty="0" smtClean="0"/>
              <a:t>Characterized by guiltlessness, law breaking, exploitation of others, irresponsibility, and deceit</a:t>
            </a:r>
          </a:p>
          <a:p>
            <a:pPr eaLnBrk="1" hangingPunct="1">
              <a:spcBef>
                <a:spcPct val="0"/>
              </a:spcBef>
              <a:buFont typeface="Arial" charset="0"/>
              <a:buChar char="•"/>
            </a:pPr>
            <a:r>
              <a:rPr lang="en-US" altLang="en-US" dirty="0" smtClean="0"/>
              <a:t>Biological factors</a:t>
            </a:r>
          </a:p>
          <a:p>
            <a:pPr lvl="1" eaLnBrk="1" hangingPunct="1">
              <a:spcBef>
                <a:spcPct val="0"/>
              </a:spcBef>
              <a:buFont typeface="Arial" charset="0"/>
              <a:buChar char="•"/>
            </a:pPr>
            <a:r>
              <a:rPr lang="en-US" altLang="en-US" dirty="0" smtClean="0"/>
              <a:t>Genetically heritable</a:t>
            </a:r>
          </a:p>
          <a:p>
            <a:pPr lvl="1" eaLnBrk="1" hangingPunct="1">
              <a:spcBef>
                <a:spcPct val="0"/>
              </a:spcBef>
              <a:buFont typeface="Arial" charset="0"/>
              <a:buChar char="•"/>
            </a:pPr>
            <a:r>
              <a:rPr lang="en-US" altLang="en-US" dirty="0" smtClean="0"/>
              <a:t>Brain differences</a:t>
            </a:r>
          </a:p>
          <a:p>
            <a:pPr lvl="1" eaLnBrk="1" hangingPunct="1">
              <a:spcBef>
                <a:spcPct val="0"/>
              </a:spcBef>
              <a:buFont typeface="Arial" charset="0"/>
              <a:buChar char="•"/>
            </a:pPr>
            <a:r>
              <a:rPr lang="en-US" altLang="en-US" dirty="0" smtClean="0"/>
              <a:t>Autonomic nervous system differences</a:t>
            </a:r>
          </a:p>
          <a:p>
            <a:pPr lvl="1" eaLnBrk="1" hangingPunct="1">
              <a:spcBef>
                <a:spcPct val="0"/>
              </a:spcBef>
              <a:buFont typeface="Arial" charset="0"/>
              <a:buChar char="•"/>
            </a:pPr>
            <a:endParaRPr lang="en-US" altLang="en-US" dirty="0" smtClean="0"/>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60ECD83-F72E-475D-B640-507A01C0DCFA}" type="slidenum">
              <a:rPr lang="en-IN"/>
              <a:pPr>
                <a:defRPr/>
              </a:pPr>
              <a:t>4</a:t>
            </a:fld>
            <a:endParaRPr lang="en-IN" dirty="0"/>
          </a:p>
        </p:txBody>
      </p:sp>
      <p:sp>
        <p:nvSpPr>
          <p:cNvPr id="6148" name="Title 1"/>
          <p:cNvSpPr>
            <a:spLocks noGrp="1"/>
          </p:cNvSpPr>
          <p:nvPr>
            <p:ph type="title"/>
          </p:nvPr>
        </p:nvSpPr>
        <p:spPr/>
        <p:txBody>
          <a:bodyPr/>
          <a:lstStyle/>
          <a:p>
            <a:pPr eaLnBrk="1" hangingPunct="1"/>
            <a:r>
              <a:rPr lang="en-US" altLang="en-US" smtClean="0"/>
              <a:t>Theoretical Approaches</a:t>
            </a:r>
          </a:p>
        </p:txBody>
      </p:sp>
      <p:sp>
        <p:nvSpPr>
          <p:cNvPr id="6149" name="Content Placeholder 2"/>
          <p:cNvSpPr>
            <a:spLocks noGrp="1"/>
          </p:cNvSpPr>
          <p:nvPr>
            <p:ph idx="1"/>
          </p:nvPr>
        </p:nvSpPr>
        <p:spPr/>
        <p:txBody>
          <a:bodyPr/>
          <a:lstStyle/>
          <a:p>
            <a:pPr eaLnBrk="1" hangingPunct="1">
              <a:buFont typeface="Arial" charset="0"/>
              <a:buChar char="•"/>
            </a:pPr>
            <a:r>
              <a:rPr lang="en-US" altLang="en-US" dirty="0" smtClean="0"/>
              <a:t>Biological approach</a:t>
            </a:r>
          </a:p>
          <a:p>
            <a:pPr lvl="1" eaLnBrk="1" hangingPunct="1">
              <a:buFont typeface="Arial" charset="0"/>
              <a:buChar char="•"/>
            </a:pPr>
            <a:r>
              <a:rPr lang="en-US" altLang="en-US" dirty="0" smtClean="0"/>
              <a:t>Attributes psychological disorders to organic, internal causes</a:t>
            </a:r>
          </a:p>
          <a:p>
            <a:pPr lvl="1" eaLnBrk="1" hangingPunct="1">
              <a:buFont typeface="Arial" charset="0"/>
              <a:buChar char="•"/>
            </a:pPr>
            <a:r>
              <a:rPr lang="en-US" altLang="en-US" dirty="0" smtClean="0"/>
              <a:t>Medical model</a:t>
            </a:r>
          </a:p>
          <a:p>
            <a:pPr lvl="2" eaLnBrk="1" hangingPunct="1">
              <a:buFont typeface="Arial" charset="0"/>
              <a:buChar char="•"/>
            </a:pPr>
            <a:r>
              <a:rPr lang="en-US" altLang="en-US" dirty="0" smtClean="0"/>
              <a:t>Describes psychological disorders as medical diseases</a:t>
            </a:r>
          </a:p>
          <a:p>
            <a:pPr lvl="2" eaLnBrk="1" hangingPunct="1">
              <a:buFont typeface="Arial" charset="0"/>
              <a:buChar char="•"/>
            </a:pPr>
            <a:r>
              <a:rPr lang="en-US" altLang="en-US" dirty="0" smtClean="0"/>
              <a:t>Mental illnesses of patients treated by doctors</a:t>
            </a:r>
          </a:p>
          <a:p>
            <a:pPr eaLnBrk="1" hangingPunct="1">
              <a:buFont typeface="Arial" charset="0"/>
              <a:buChar char="•"/>
            </a:pPr>
            <a:r>
              <a:rPr lang="en-US" altLang="en-US" dirty="0" smtClean="0"/>
              <a:t>Psychological approach</a:t>
            </a:r>
          </a:p>
          <a:p>
            <a:pPr lvl="1" eaLnBrk="1" hangingPunct="1">
              <a:buFont typeface="Arial" charset="0"/>
              <a:buChar char="•"/>
            </a:pPr>
            <a:r>
              <a:rPr lang="en-US" altLang="en-US" dirty="0" smtClean="0"/>
              <a:t>Emphasizes contributions of experiences, thoughts, emotions, and personality</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55755CDC-0685-421E-9CA6-5F5EEC60FAEE}" type="slidenum">
              <a:rPr lang="en-IN"/>
              <a:pPr>
                <a:defRPr/>
              </a:pPr>
              <a:t>40</a:t>
            </a:fld>
            <a:endParaRPr lang="en-IN" dirty="0"/>
          </a:p>
        </p:txBody>
      </p:sp>
      <p:sp>
        <p:nvSpPr>
          <p:cNvPr id="44036" name="Title 1"/>
          <p:cNvSpPr>
            <a:spLocks noGrp="1"/>
          </p:cNvSpPr>
          <p:nvPr>
            <p:ph type="title"/>
          </p:nvPr>
        </p:nvSpPr>
        <p:spPr/>
        <p:txBody>
          <a:bodyPr/>
          <a:lstStyle/>
          <a:p>
            <a:pPr eaLnBrk="1" hangingPunct="1"/>
            <a:r>
              <a:rPr lang="en-US" altLang="en-US" smtClean="0"/>
              <a:t>Antisocial Personality Disorder</a:t>
            </a:r>
          </a:p>
        </p:txBody>
      </p:sp>
      <p:sp>
        <p:nvSpPr>
          <p:cNvPr id="44037" name="Content Placeholder 2"/>
          <p:cNvSpPr>
            <a:spLocks noGrp="1"/>
          </p:cNvSpPr>
          <p:nvPr>
            <p:ph idx="1"/>
          </p:nvPr>
        </p:nvSpPr>
        <p:spPr/>
        <p:txBody>
          <a:bodyPr/>
          <a:lstStyle/>
          <a:p>
            <a:pPr eaLnBrk="1" hangingPunct="1">
              <a:spcBef>
                <a:spcPct val="0"/>
              </a:spcBef>
              <a:buFont typeface="Arial" charset="0"/>
              <a:buChar char="•"/>
            </a:pPr>
            <a:r>
              <a:rPr lang="en-US" altLang="en-US" dirty="0" smtClean="0"/>
              <a:t>Psychopaths</a:t>
            </a:r>
          </a:p>
          <a:p>
            <a:pPr lvl="1" eaLnBrk="1" hangingPunct="1">
              <a:spcBef>
                <a:spcPct val="0"/>
              </a:spcBef>
              <a:buFont typeface="Arial" charset="0"/>
              <a:buChar char="•"/>
            </a:pPr>
            <a:r>
              <a:rPr lang="en-US" altLang="en-US" dirty="0" smtClean="0"/>
              <a:t>Subgroup of individuals with ASPD</a:t>
            </a:r>
          </a:p>
          <a:p>
            <a:pPr lvl="1" eaLnBrk="1" hangingPunct="1">
              <a:spcBef>
                <a:spcPct val="0"/>
              </a:spcBef>
              <a:buFont typeface="Arial" charset="0"/>
              <a:buChar char="•"/>
            </a:pPr>
            <a:r>
              <a:rPr lang="en-US" altLang="en-US" dirty="0" smtClean="0"/>
              <a:t>Remorseless predators who engage in violence</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8D7E559C-E8F1-4380-AAF6-B6EF0CDA13E6}" type="slidenum">
              <a:rPr lang="en-IN"/>
              <a:pPr>
                <a:defRPr/>
              </a:pPr>
              <a:t>41</a:t>
            </a:fld>
            <a:endParaRPr lang="en-IN" dirty="0"/>
          </a:p>
        </p:txBody>
      </p:sp>
      <p:sp>
        <p:nvSpPr>
          <p:cNvPr id="46084" name="Title 1"/>
          <p:cNvSpPr>
            <a:spLocks noGrp="1"/>
          </p:cNvSpPr>
          <p:nvPr>
            <p:ph type="title"/>
          </p:nvPr>
        </p:nvSpPr>
        <p:spPr/>
        <p:txBody>
          <a:bodyPr/>
          <a:lstStyle/>
          <a:p>
            <a:pPr eaLnBrk="1" hangingPunct="1"/>
            <a:r>
              <a:rPr lang="en-US" altLang="en-US" smtClean="0"/>
              <a:t>Borderline Personality Disorder</a:t>
            </a:r>
          </a:p>
        </p:txBody>
      </p:sp>
      <p:sp>
        <p:nvSpPr>
          <p:cNvPr id="46085" name="Content Placeholder 2"/>
          <p:cNvSpPr>
            <a:spLocks noGrp="1"/>
          </p:cNvSpPr>
          <p:nvPr>
            <p:ph idx="1"/>
          </p:nvPr>
        </p:nvSpPr>
        <p:spPr>
          <a:xfrm>
            <a:off x="457200" y="1600200"/>
            <a:ext cx="8305800" cy="4876800"/>
          </a:xfrm>
        </p:spPr>
        <p:txBody>
          <a:bodyPr/>
          <a:lstStyle/>
          <a:p>
            <a:pPr eaLnBrk="1" hangingPunct="1">
              <a:buFont typeface="Arial" charset="0"/>
              <a:buChar char="•"/>
            </a:pPr>
            <a:r>
              <a:rPr lang="en-US" altLang="en-US" dirty="0" smtClean="0"/>
              <a:t>Pervasive pattern of instability in:</a:t>
            </a:r>
          </a:p>
          <a:p>
            <a:pPr lvl="1" eaLnBrk="1" hangingPunct="1">
              <a:buFont typeface="Arial" charset="0"/>
              <a:buChar char="•"/>
            </a:pPr>
            <a:r>
              <a:rPr lang="en-US" altLang="en-US" dirty="0" smtClean="0"/>
              <a:t>Interpersonal relationships</a:t>
            </a:r>
          </a:p>
          <a:p>
            <a:pPr lvl="1" eaLnBrk="1" hangingPunct="1">
              <a:buFont typeface="Arial" charset="0"/>
              <a:buChar char="•"/>
            </a:pPr>
            <a:r>
              <a:rPr lang="en-US" altLang="en-US" dirty="0" smtClean="0"/>
              <a:t>Self-image</a:t>
            </a:r>
          </a:p>
          <a:p>
            <a:pPr lvl="1" eaLnBrk="1" hangingPunct="1">
              <a:buFont typeface="Arial" charset="0"/>
              <a:buChar char="•"/>
            </a:pPr>
            <a:r>
              <a:rPr lang="en-US" altLang="en-US" dirty="0" smtClean="0"/>
              <a:t>Emotions</a:t>
            </a:r>
          </a:p>
          <a:p>
            <a:pPr eaLnBrk="1" hangingPunct="1">
              <a:buFont typeface="Arial" charset="0"/>
              <a:buChar char="•"/>
            </a:pPr>
            <a:r>
              <a:rPr lang="en-US" altLang="en-US" dirty="0" smtClean="0"/>
              <a:t>Marked impulsivity beginning by early adulthood and present in various contexts</a:t>
            </a:r>
            <a:endParaRPr lang="en-US" altLang="en-US" sz="1400" dirty="0" smtClean="0"/>
          </a:p>
          <a:p>
            <a:pPr eaLnBrk="1" hangingPunct="1">
              <a:buFont typeface="Arial" charset="0"/>
              <a:buChar char="•"/>
            </a:pPr>
            <a:r>
              <a:rPr lang="en-US" altLang="en-US" dirty="0" smtClean="0"/>
              <a:t>Splitting</a:t>
            </a:r>
          </a:p>
          <a:p>
            <a:pPr lvl="1" eaLnBrk="1" hangingPunct="1">
              <a:buFont typeface="Arial" charset="0"/>
              <a:buChar char="•"/>
            </a:pPr>
            <a:r>
              <a:rPr lang="en-US" altLang="en-US" dirty="0" smtClean="0"/>
              <a:t>Thinking style characterized by seeing the world in black and white terms</a:t>
            </a:r>
            <a:endParaRPr lang="en-US" altLang="en-US" dirty="0" smtClean="0">
              <a:solidFill>
                <a:srgbClr val="FF0000"/>
              </a:solidFill>
            </a:endParaRP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60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0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04CC5742-9E95-4C54-8C36-03DDF586CFEC}" type="slidenum">
              <a:rPr lang="en-IN"/>
              <a:pPr>
                <a:defRPr/>
              </a:pPr>
              <a:t>42</a:t>
            </a:fld>
            <a:endParaRPr lang="en-IN" dirty="0"/>
          </a:p>
        </p:txBody>
      </p:sp>
      <p:sp>
        <p:nvSpPr>
          <p:cNvPr id="47108" name="Title 1"/>
          <p:cNvSpPr>
            <a:spLocks noGrp="1"/>
          </p:cNvSpPr>
          <p:nvPr>
            <p:ph type="title"/>
          </p:nvPr>
        </p:nvSpPr>
        <p:spPr/>
        <p:txBody>
          <a:bodyPr/>
          <a:lstStyle/>
          <a:p>
            <a:pPr eaLnBrk="1" hangingPunct="1"/>
            <a:r>
              <a:rPr lang="en-US" altLang="en-US" smtClean="0"/>
              <a:t>Borderline Personality Disorder</a:t>
            </a:r>
          </a:p>
        </p:txBody>
      </p:sp>
      <p:sp>
        <p:nvSpPr>
          <p:cNvPr id="47109" name="Content Placeholder 2"/>
          <p:cNvSpPr>
            <a:spLocks noGrp="1"/>
          </p:cNvSpPr>
          <p:nvPr>
            <p:ph idx="1"/>
          </p:nvPr>
        </p:nvSpPr>
        <p:spPr/>
        <p:txBody>
          <a:bodyPr/>
          <a:lstStyle/>
          <a:p>
            <a:pPr eaLnBrk="1" hangingPunct="1">
              <a:spcBef>
                <a:spcPct val="0"/>
              </a:spcBef>
              <a:buFont typeface="Arial" charset="0"/>
              <a:buChar char="•"/>
            </a:pPr>
            <a:r>
              <a:rPr lang="en-US" altLang="en-US" dirty="0" smtClean="0">
                <a:solidFill>
                  <a:srgbClr val="050000"/>
                </a:solidFill>
              </a:rPr>
              <a:t>Potential causes are complex</a:t>
            </a:r>
            <a:endParaRPr lang="en-US" altLang="en-US" sz="1800" dirty="0" smtClean="0">
              <a:solidFill>
                <a:srgbClr val="050000"/>
              </a:solidFill>
            </a:endParaRPr>
          </a:p>
          <a:p>
            <a:pPr eaLnBrk="1" hangingPunct="1">
              <a:spcBef>
                <a:spcPct val="0"/>
              </a:spcBef>
              <a:buFont typeface="Arial" charset="0"/>
              <a:buChar char="•"/>
            </a:pPr>
            <a:r>
              <a:rPr lang="en-US" altLang="en-US" dirty="0" smtClean="0">
                <a:solidFill>
                  <a:srgbClr val="050000"/>
                </a:solidFill>
              </a:rPr>
              <a:t>Biological factors</a:t>
            </a:r>
          </a:p>
          <a:p>
            <a:pPr lvl="1" eaLnBrk="1" hangingPunct="1">
              <a:spcBef>
                <a:spcPct val="0"/>
              </a:spcBef>
              <a:buFont typeface="Arial" charset="0"/>
              <a:buChar char="•"/>
            </a:pPr>
            <a:r>
              <a:rPr lang="en-US" altLang="en-US" dirty="0" smtClean="0">
                <a:solidFill>
                  <a:srgbClr val="050000"/>
                </a:solidFill>
              </a:rPr>
              <a:t>Genetic heritability</a:t>
            </a:r>
            <a:endParaRPr lang="en-US" altLang="en-US" sz="1400" dirty="0" smtClean="0">
              <a:solidFill>
                <a:srgbClr val="050000"/>
              </a:solidFill>
            </a:endParaRPr>
          </a:p>
          <a:p>
            <a:pPr eaLnBrk="1" hangingPunct="1">
              <a:spcBef>
                <a:spcPct val="0"/>
              </a:spcBef>
              <a:buFont typeface="Arial" charset="0"/>
              <a:buChar char="•"/>
            </a:pPr>
            <a:r>
              <a:rPr lang="en-US" altLang="en-US" dirty="0" smtClean="0">
                <a:solidFill>
                  <a:srgbClr val="050000"/>
                </a:solidFill>
              </a:rPr>
              <a:t>Childhood experiences</a:t>
            </a:r>
          </a:p>
          <a:p>
            <a:pPr lvl="1" eaLnBrk="1" hangingPunct="1">
              <a:spcBef>
                <a:spcPct val="0"/>
              </a:spcBef>
              <a:buFont typeface="Arial" charset="0"/>
              <a:buChar char="•"/>
            </a:pPr>
            <a:r>
              <a:rPr lang="en-US" altLang="en-US" dirty="0" smtClean="0">
                <a:solidFill>
                  <a:srgbClr val="050000"/>
                </a:solidFill>
              </a:rPr>
              <a:t>Childhood sexual abuse</a:t>
            </a:r>
            <a:endParaRPr lang="en-US" altLang="en-US" sz="1400" dirty="0" smtClean="0">
              <a:solidFill>
                <a:srgbClr val="050000"/>
              </a:solidFill>
            </a:endParaRPr>
          </a:p>
          <a:p>
            <a:pPr eaLnBrk="1" hangingPunct="1">
              <a:spcBef>
                <a:spcPct val="0"/>
              </a:spcBef>
              <a:buFont typeface="Arial" charset="0"/>
              <a:buChar char="•"/>
            </a:pPr>
            <a:r>
              <a:rPr lang="en-US" altLang="en-US" dirty="0" smtClean="0">
                <a:solidFill>
                  <a:srgbClr val="050000"/>
                </a:solidFill>
              </a:rPr>
              <a:t>Cognitive factors</a:t>
            </a:r>
          </a:p>
          <a:p>
            <a:pPr lvl="1" eaLnBrk="1" hangingPunct="1">
              <a:spcBef>
                <a:spcPct val="0"/>
              </a:spcBef>
              <a:buFont typeface="Arial" charset="0"/>
              <a:buChar char="•"/>
            </a:pPr>
            <a:r>
              <a:rPr lang="en-US" altLang="en-US" dirty="0" smtClean="0">
                <a:solidFill>
                  <a:srgbClr val="050000"/>
                </a:solidFill>
              </a:rPr>
              <a:t>Irrational beliefs</a:t>
            </a:r>
          </a:p>
          <a:p>
            <a:pPr lvl="1" eaLnBrk="1" hangingPunct="1">
              <a:spcBef>
                <a:spcPct val="0"/>
              </a:spcBef>
              <a:buFont typeface="Arial" charset="0"/>
              <a:buChar char="•"/>
            </a:pPr>
            <a:r>
              <a:rPr lang="en-US" altLang="en-US" dirty="0" err="1" smtClean="0">
                <a:solidFill>
                  <a:srgbClr val="050000"/>
                </a:solidFill>
              </a:rPr>
              <a:t>Hypervigilance</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710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B0A30D4E-CE14-4349-AD8E-5740D434E052}" type="slidenum">
              <a:rPr lang="en-IN"/>
              <a:pPr>
                <a:defRPr/>
              </a:pPr>
              <a:t>43</a:t>
            </a:fld>
            <a:endParaRPr lang="en-IN" dirty="0"/>
          </a:p>
        </p:txBody>
      </p:sp>
      <p:sp>
        <p:nvSpPr>
          <p:cNvPr id="48132" name="Title 1"/>
          <p:cNvSpPr>
            <a:spLocks noGrp="1"/>
          </p:cNvSpPr>
          <p:nvPr>
            <p:ph type="title"/>
          </p:nvPr>
        </p:nvSpPr>
        <p:spPr/>
        <p:txBody>
          <a:bodyPr/>
          <a:lstStyle/>
          <a:p>
            <a:pPr eaLnBrk="1" hangingPunct="1"/>
            <a:r>
              <a:rPr lang="en-US" altLang="en-US" smtClean="0"/>
              <a:t>Combating Stigma</a:t>
            </a:r>
          </a:p>
        </p:txBody>
      </p:sp>
      <p:sp>
        <p:nvSpPr>
          <p:cNvPr id="48133" name="Content Placeholder 2"/>
          <p:cNvSpPr>
            <a:spLocks noGrp="1"/>
          </p:cNvSpPr>
          <p:nvPr>
            <p:ph idx="1"/>
          </p:nvPr>
        </p:nvSpPr>
        <p:spPr/>
        <p:txBody>
          <a:bodyPr/>
          <a:lstStyle/>
          <a:p>
            <a:pPr eaLnBrk="1" hangingPunct="1">
              <a:spcBef>
                <a:spcPts val="300"/>
              </a:spcBef>
              <a:buFont typeface="Arial" charset="0"/>
              <a:buChar char="•"/>
            </a:pPr>
            <a:r>
              <a:rPr lang="en-US" altLang="en-US" smtClean="0">
                <a:solidFill>
                  <a:srgbClr val="050000"/>
                </a:solidFill>
              </a:rPr>
              <a:t>Rosenhan study (1973)</a:t>
            </a:r>
          </a:p>
          <a:p>
            <a:pPr lvl="1" eaLnBrk="1" hangingPunct="1">
              <a:spcBef>
                <a:spcPts val="300"/>
              </a:spcBef>
              <a:buFont typeface="Arial" charset="0"/>
              <a:buChar char="•"/>
            </a:pPr>
            <a:r>
              <a:rPr lang="en-US" altLang="en-US" smtClean="0">
                <a:solidFill>
                  <a:srgbClr val="050000"/>
                </a:solidFill>
              </a:rPr>
              <a:t>Labels of psychological disorders can be very ‘sticky’</a:t>
            </a:r>
          </a:p>
          <a:p>
            <a:pPr lvl="1" eaLnBrk="1" hangingPunct="1">
              <a:spcBef>
                <a:spcPts val="300"/>
              </a:spcBef>
              <a:buFont typeface="Arial" charset="0"/>
              <a:buChar char="•"/>
            </a:pPr>
            <a:r>
              <a:rPr lang="en-US" altLang="en-US" smtClean="0">
                <a:solidFill>
                  <a:srgbClr val="050000"/>
                </a:solidFill>
              </a:rPr>
              <a:t>Labels color perception of everything else person does</a:t>
            </a:r>
          </a:p>
          <a:p>
            <a:pPr eaLnBrk="1" hangingPunct="1">
              <a:spcBef>
                <a:spcPts val="300"/>
              </a:spcBef>
              <a:buFont typeface="Arial" charset="0"/>
              <a:buChar char="•"/>
            </a:pPr>
            <a:r>
              <a:rPr lang="en-US" altLang="en-US" smtClean="0">
                <a:solidFill>
                  <a:srgbClr val="050000"/>
                </a:solidFill>
              </a:rPr>
              <a:t>Consequences of stigma</a:t>
            </a:r>
          </a:p>
          <a:p>
            <a:pPr lvl="1" eaLnBrk="1" hangingPunct="1">
              <a:spcBef>
                <a:spcPts val="300"/>
              </a:spcBef>
              <a:buFont typeface="Arial" charset="0"/>
              <a:buChar char="•"/>
            </a:pPr>
            <a:r>
              <a:rPr lang="en-US" altLang="en-US" smtClean="0">
                <a:solidFill>
                  <a:srgbClr val="050000"/>
                </a:solidFill>
              </a:rPr>
              <a:t>Prejudice and discrimination</a:t>
            </a:r>
          </a:p>
          <a:p>
            <a:pPr lvl="1" eaLnBrk="1" hangingPunct="1">
              <a:spcBef>
                <a:spcPts val="300"/>
              </a:spcBef>
              <a:buFont typeface="Arial" charset="0"/>
              <a:buChar char="•"/>
            </a:pPr>
            <a:r>
              <a:rPr lang="en-US" altLang="en-US" smtClean="0">
                <a:solidFill>
                  <a:srgbClr val="050000"/>
                </a:solidFill>
              </a:rPr>
              <a:t>Physical health</a:t>
            </a:r>
          </a:p>
          <a:p>
            <a:pPr eaLnBrk="1" hangingPunct="1">
              <a:spcBef>
                <a:spcPts val="300"/>
              </a:spcBef>
              <a:buFont typeface="Arial" charset="0"/>
              <a:buChar char="•"/>
            </a:pPr>
            <a:r>
              <a:rPr lang="en-US" altLang="en-US" smtClean="0">
                <a:solidFill>
                  <a:srgbClr val="050000"/>
                </a:solidFill>
              </a:rPr>
              <a:t>Overcoming stigma</a:t>
            </a:r>
          </a:p>
          <a:p>
            <a:pPr lvl="1" eaLnBrk="1" hangingPunct="1">
              <a:spcBef>
                <a:spcPts val="300"/>
              </a:spcBef>
              <a:buFont typeface="Arial" charset="0"/>
              <a:buChar char="•"/>
            </a:pPr>
            <a:r>
              <a:rPr lang="en-US" altLang="en-US" smtClean="0">
                <a:solidFill>
                  <a:srgbClr val="050000"/>
                </a:solidFill>
              </a:rPr>
              <a:t>Recognize strengths and achievements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3D7F68F1-19A4-47BD-8239-5973CC1A87BA}" type="slidenum">
              <a:rPr lang="en-IN"/>
              <a:pPr>
                <a:defRPr/>
              </a:pPr>
              <a:t>5</a:t>
            </a:fld>
            <a:endParaRPr lang="en-IN" dirty="0"/>
          </a:p>
        </p:txBody>
      </p:sp>
      <p:sp>
        <p:nvSpPr>
          <p:cNvPr id="7172" name="Title 1"/>
          <p:cNvSpPr>
            <a:spLocks noGrp="1"/>
          </p:cNvSpPr>
          <p:nvPr>
            <p:ph type="title"/>
          </p:nvPr>
        </p:nvSpPr>
        <p:spPr/>
        <p:txBody>
          <a:bodyPr/>
          <a:lstStyle/>
          <a:p>
            <a:pPr eaLnBrk="1" hangingPunct="1"/>
            <a:r>
              <a:rPr lang="en-US" altLang="en-US" smtClean="0"/>
              <a:t>Theoretical Approaches</a:t>
            </a:r>
          </a:p>
        </p:txBody>
      </p:sp>
      <p:sp>
        <p:nvSpPr>
          <p:cNvPr id="7173" name="Content Placeholder 2"/>
          <p:cNvSpPr>
            <a:spLocks noGrp="1"/>
          </p:cNvSpPr>
          <p:nvPr>
            <p:ph idx="1"/>
          </p:nvPr>
        </p:nvSpPr>
        <p:spPr/>
        <p:txBody>
          <a:bodyPr/>
          <a:lstStyle/>
          <a:p>
            <a:pPr eaLnBrk="1" hangingPunct="1">
              <a:buFont typeface="Arial" charset="0"/>
              <a:buChar char="•"/>
            </a:pPr>
            <a:r>
              <a:rPr lang="en-US" altLang="en-US" dirty="0" smtClean="0"/>
              <a:t>Sociocultural approach</a:t>
            </a:r>
          </a:p>
          <a:p>
            <a:pPr lvl="1" eaLnBrk="1" hangingPunct="1">
              <a:buFont typeface="Arial" charset="0"/>
              <a:buChar char="•"/>
            </a:pPr>
            <a:r>
              <a:rPr lang="en-US" altLang="en-US" dirty="0" smtClean="0"/>
              <a:t>Emphasizes social contexts in which person lives</a:t>
            </a:r>
          </a:p>
          <a:p>
            <a:pPr lvl="1" eaLnBrk="1" hangingPunct="1">
              <a:buFont typeface="Arial" charset="0"/>
              <a:buChar char="•"/>
            </a:pPr>
            <a:r>
              <a:rPr lang="en-US" altLang="en-US" dirty="0" smtClean="0"/>
              <a:t>Stresses cultural influences on understanding and treatment of psychological disorders</a:t>
            </a:r>
          </a:p>
          <a:p>
            <a:pPr eaLnBrk="1" hangingPunct="1">
              <a:buFont typeface="Arial" charset="0"/>
              <a:buChar char="•"/>
            </a:pPr>
            <a:r>
              <a:rPr lang="en-US" altLang="en-US" dirty="0" err="1" smtClean="0"/>
              <a:t>Biopsychosocial</a:t>
            </a:r>
            <a:r>
              <a:rPr lang="en-US" altLang="en-US" dirty="0" smtClean="0"/>
              <a:t> approach</a:t>
            </a:r>
          </a:p>
          <a:p>
            <a:pPr lvl="1" eaLnBrk="1" hangingPunct="1">
              <a:buFont typeface="Arial" charset="0"/>
              <a:buChar char="•"/>
            </a:pPr>
            <a:r>
              <a:rPr lang="en-US" altLang="en-US" dirty="0" smtClean="0"/>
              <a:t>Unique combinations of  biological, psychological, and sociocultural factors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AB4C8471-EC39-451D-9C80-021CACCA47DD}" type="slidenum">
              <a:rPr lang="en-IN"/>
              <a:pPr>
                <a:defRPr/>
              </a:pPr>
              <a:t>6</a:t>
            </a:fld>
            <a:endParaRPr lang="en-IN" dirty="0"/>
          </a:p>
        </p:txBody>
      </p:sp>
      <p:sp>
        <p:nvSpPr>
          <p:cNvPr id="8196" name="Title 1"/>
          <p:cNvSpPr>
            <a:spLocks noGrp="1"/>
          </p:cNvSpPr>
          <p:nvPr>
            <p:ph type="title"/>
          </p:nvPr>
        </p:nvSpPr>
        <p:spPr/>
        <p:txBody>
          <a:bodyPr/>
          <a:lstStyle/>
          <a:p>
            <a:pPr eaLnBrk="1" hangingPunct="1"/>
            <a:r>
              <a:rPr lang="en-US" altLang="en-US" smtClean="0"/>
              <a:t>Classification Systems</a:t>
            </a:r>
          </a:p>
        </p:txBody>
      </p:sp>
      <p:sp>
        <p:nvSpPr>
          <p:cNvPr id="8197" name="Content Placeholder 2"/>
          <p:cNvSpPr>
            <a:spLocks noGrp="1"/>
          </p:cNvSpPr>
          <p:nvPr>
            <p:ph idx="1"/>
          </p:nvPr>
        </p:nvSpPr>
        <p:spPr/>
        <p:txBody>
          <a:bodyPr/>
          <a:lstStyle/>
          <a:p>
            <a:pPr eaLnBrk="1" hangingPunct="1">
              <a:spcBef>
                <a:spcPts val="1200"/>
              </a:spcBef>
              <a:buFont typeface="Arial" charset="0"/>
              <a:buChar char="•"/>
            </a:pPr>
            <a:r>
              <a:rPr lang="en-US" altLang="en-US" dirty="0" smtClean="0"/>
              <a:t>Common basis for communicating</a:t>
            </a:r>
          </a:p>
          <a:p>
            <a:pPr eaLnBrk="1" hangingPunct="1">
              <a:spcBef>
                <a:spcPts val="1200"/>
              </a:spcBef>
              <a:buFont typeface="Arial" charset="0"/>
              <a:buChar char="•"/>
            </a:pPr>
            <a:r>
              <a:rPr lang="en-US" altLang="en-US" dirty="0" smtClean="0"/>
              <a:t>Can help make predictions</a:t>
            </a:r>
          </a:p>
          <a:p>
            <a:pPr eaLnBrk="1" hangingPunct="1">
              <a:spcBef>
                <a:spcPts val="1200"/>
              </a:spcBef>
              <a:buFont typeface="Arial" charset="0"/>
              <a:buChar char="•"/>
            </a:pPr>
            <a:r>
              <a:rPr lang="en-US" altLang="en-US" dirty="0" smtClean="0"/>
              <a:t>May benefit person suffering from symptoms</a:t>
            </a:r>
          </a:p>
          <a:p>
            <a:pPr eaLnBrk="1" hangingPunct="1">
              <a:spcBef>
                <a:spcPts val="1200"/>
              </a:spcBef>
              <a:buFont typeface="Arial" charset="0"/>
              <a:buChar char="•"/>
            </a:pPr>
            <a:r>
              <a:rPr lang="en-US" altLang="en-US" dirty="0" smtClean="0"/>
              <a:t>May also create stigma</a:t>
            </a:r>
          </a:p>
          <a:p>
            <a:pPr eaLnBrk="1" hangingPunct="1">
              <a:spcBef>
                <a:spcPts val="300"/>
              </a:spcBef>
              <a:defRPr/>
            </a:pPr>
            <a:r>
              <a:rPr lang="en-US" dirty="0"/>
              <a:t>Diagnostic &amp; Statistical Manual of Mental </a:t>
            </a:r>
            <a:r>
              <a:rPr lang="en-US" dirty="0" smtClean="0"/>
              <a:t>Disorders - DSM</a:t>
            </a:r>
            <a:endParaRPr lang="en-US" dirty="0"/>
          </a:p>
          <a:p>
            <a:pPr lvl="1" eaLnBrk="1" hangingPunct="1">
              <a:spcBef>
                <a:spcPts val="300"/>
              </a:spcBef>
              <a:defRPr/>
            </a:pPr>
            <a:r>
              <a:rPr lang="en-US" dirty="0"/>
              <a:t>Published by American Psychiatric Association</a:t>
            </a:r>
          </a:p>
          <a:p>
            <a:pPr lvl="1" eaLnBrk="1" hangingPunct="1">
              <a:spcBef>
                <a:spcPts val="1200"/>
              </a:spcBef>
              <a:buFont typeface="Arial" charset="0"/>
              <a:buChar char="•"/>
            </a:pPr>
            <a:r>
              <a:rPr lang="en-US" altLang="en-US" dirty="0" smtClean="0"/>
              <a:t>Classification </a:t>
            </a:r>
            <a:r>
              <a:rPr lang="en-US" altLang="en-US" dirty="0"/>
              <a:t>of psychological disorders in U.S.</a:t>
            </a:r>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5"/>
          <p:cNvSpPr>
            <a:spLocks noGrp="1"/>
          </p:cNvSpPr>
          <p:nvPr>
            <p:ph type="sldNum" sz="quarter" idx="12"/>
          </p:nvPr>
        </p:nvSpPr>
        <p:spPr/>
        <p:txBody>
          <a:bodyPr/>
          <a:lstStyle/>
          <a:p>
            <a:pPr>
              <a:defRPr/>
            </a:pPr>
            <a:fld id="{691B37FC-1D77-41ED-9AB6-5944BD955366}" type="slidenum">
              <a:rPr lang="en-IN"/>
              <a:pPr>
                <a:defRPr/>
              </a:pPr>
              <a:t>7</a:t>
            </a:fld>
            <a:endParaRPr lang="en-IN" dirty="0"/>
          </a:p>
        </p:txBody>
      </p:sp>
      <p:sp>
        <p:nvSpPr>
          <p:cNvPr id="10244" name="Title 1"/>
          <p:cNvSpPr>
            <a:spLocks noGrp="1"/>
          </p:cNvSpPr>
          <p:nvPr>
            <p:ph type="title"/>
          </p:nvPr>
        </p:nvSpPr>
        <p:spPr/>
        <p:txBody>
          <a:bodyPr/>
          <a:lstStyle/>
          <a:p>
            <a:pPr eaLnBrk="1" hangingPunct="1"/>
            <a:r>
              <a:rPr lang="en-US" altLang="en-US" smtClean="0"/>
              <a:t>DSM-V: Critiques</a:t>
            </a:r>
          </a:p>
        </p:txBody>
      </p:sp>
      <p:sp>
        <p:nvSpPr>
          <p:cNvPr id="10245" name="Content Placeholder 2"/>
          <p:cNvSpPr>
            <a:spLocks noGrp="1"/>
          </p:cNvSpPr>
          <p:nvPr>
            <p:ph idx="1"/>
          </p:nvPr>
        </p:nvSpPr>
        <p:spPr/>
        <p:txBody>
          <a:bodyPr/>
          <a:lstStyle/>
          <a:p>
            <a:pPr eaLnBrk="1" hangingPunct="1">
              <a:buFont typeface="Arial" charset="0"/>
              <a:buChar char="•"/>
            </a:pPr>
            <a:r>
              <a:rPr lang="en-US" altLang="en-US" dirty="0" smtClean="0"/>
              <a:t>Treatment of psychological disorders as medical illnesses</a:t>
            </a:r>
          </a:p>
          <a:p>
            <a:pPr eaLnBrk="1" hangingPunct="1">
              <a:buFont typeface="Arial" charset="0"/>
              <a:buChar char="•"/>
            </a:pPr>
            <a:r>
              <a:rPr lang="en-US" altLang="en-US" dirty="0" smtClean="0"/>
              <a:t>Takes a biological view of disorders that have roots in social experiences</a:t>
            </a:r>
          </a:p>
          <a:p>
            <a:pPr eaLnBrk="1" hangingPunct="1">
              <a:buFont typeface="Arial" charset="0"/>
              <a:buChar char="•"/>
            </a:pPr>
            <a:r>
              <a:rPr lang="en-US" altLang="en-US" dirty="0" smtClean="0"/>
              <a:t>Does not equally emphasize strengths and weaknesses that might help to </a:t>
            </a:r>
            <a:r>
              <a:rPr lang="en-US" altLang="en-US" dirty="0" err="1" smtClean="0"/>
              <a:t>destigmatize</a:t>
            </a:r>
            <a:r>
              <a:rPr lang="en-US" altLang="en-US" dirty="0" smtClean="0"/>
              <a:t> psychological disorders</a:t>
            </a:r>
          </a:p>
          <a:p>
            <a:pPr eaLnBrk="1" hangingPunct="1">
              <a:buFont typeface="Arial" charset="0"/>
              <a:buChar char="•"/>
            </a:pPr>
            <a:endParaRPr lang="en-US" altLang="en-US" sz="1400" dirty="0" smtClean="0"/>
          </a:p>
          <a:p>
            <a:pPr eaLnBrk="1" hangingPunct="1">
              <a:buFont typeface="Arial" charset="0"/>
              <a:buChar cha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DSM-V: Critiques</a:t>
            </a:r>
          </a:p>
        </p:txBody>
      </p:sp>
      <p:sp>
        <p:nvSpPr>
          <p:cNvPr id="11267" name="Content Placeholder 2"/>
          <p:cNvSpPr>
            <a:spLocks noGrp="1"/>
          </p:cNvSpPr>
          <p:nvPr>
            <p:ph idx="1"/>
          </p:nvPr>
        </p:nvSpPr>
        <p:spPr/>
        <p:txBody>
          <a:bodyPr/>
          <a:lstStyle/>
          <a:p>
            <a:pPr>
              <a:buFont typeface="Arial" charset="0"/>
              <a:buChar char="•"/>
            </a:pPr>
            <a:r>
              <a:rPr lang="en-US" altLang="en-US" dirty="0" smtClean="0"/>
              <a:t>Relies too much on social norms and subjective judgments</a:t>
            </a:r>
          </a:p>
          <a:p>
            <a:pPr>
              <a:buFont typeface="Arial" charset="0"/>
              <a:buChar char="•"/>
            </a:pPr>
            <a:r>
              <a:rPr lang="en-US" altLang="en-US" dirty="0" smtClean="0"/>
              <a:t>Many new categories of disorders added that do not have consistent research support</a:t>
            </a:r>
          </a:p>
          <a:p>
            <a:pPr>
              <a:buFont typeface="Arial" charset="0"/>
              <a:buChar char="•"/>
            </a:pPr>
            <a:r>
              <a:rPr lang="en-US" altLang="en-US" dirty="0" smtClean="0"/>
              <a:t>Standards of some existing diagnoses have been loosened</a:t>
            </a:r>
          </a:p>
        </p:txBody>
      </p:sp>
      <p:sp>
        <p:nvSpPr>
          <p:cNvPr id="1126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4"/>
          <p:cNvSpPr>
            <a:spLocks noGrp="1"/>
          </p:cNvSpPr>
          <p:nvPr>
            <p:ph type="sldNum" sz="quarter" idx="12"/>
          </p:nvPr>
        </p:nvSpPr>
        <p:spPr/>
        <p:txBody>
          <a:bodyPr/>
          <a:lstStyle/>
          <a:p>
            <a:pPr>
              <a:defRPr/>
            </a:pPr>
            <a:fld id="{5B1082F5-25EF-4B63-B0D8-AD0C96A88162}" type="slidenum">
              <a:rPr lang="en-IN" smtClean="0"/>
              <a:pPr>
                <a:defRPr/>
              </a:pPr>
              <a:t>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92163"/>
          </a:xfrm>
        </p:spPr>
        <p:txBody>
          <a:bodyPr/>
          <a:lstStyle/>
          <a:p>
            <a:r>
              <a:rPr lang="en-US" altLang="en-US" dirty="0" smtClean="0"/>
              <a:t>New Features of DSM-5</a:t>
            </a:r>
          </a:p>
        </p:txBody>
      </p:sp>
      <p:sp>
        <p:nvSpPr>
          <p:cNvPr id="1229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mtClean="0">
                <a:solidFill>
                  <a:srgbClr val="898989"/>
                </a:solidFill>
              </a:rPr>
              <a:t>© 2013 by McGraw-Hill Education.  This is proprietary material solely for authorized instructor use. Not authorized for sale or distribution in any manner.  This document may not be copied, scanned, duplicated, forwarded, distributed, or posted on a website, in whole or part. </a:t>
            </a:r>
            <a:endParaRPr lang="en-IN" altLang="en-US" smtClean="0">
              <a:solidFill>
                <a:srgbClr val="898989"/>
              </a:solidFill>
            </a:endParaRPr>
          </a:p>
        </p:txBody>
      </p:sp>
      <p:sp>
        <p:nvSpPr>
          <p:cNvPr id="5" name="Slide Number Placeholder 4"/>
          <p:cNvSpPr>
            <a:spLocks noGrp="1"/>
          </p:cNvSpPr>
          <p:nvPr>
            <p:ph type="sldNum" sz="quarter" idx="12"/>
          </p:nvPr>
        </p:nvSpPr>
        <p:spPr/>
        <p:txBody>
          <a:bodyPr/>
          <a:lstStyle/>
          <a:p>
            <a:pPr>
              <a:defRPr/>
            </a:pPr>
            <a:fld id="{54C4511E-0F73-4C53-BDD1-BEB6AF15ADDA}" type="slidenum">
              <a:rPr lang="en-IN" smtClean="0"/>
              <a:pPr>
                <a:defRPr/>
              </a:pPr>
              <a:t>9</a:t>
            </a:fld>
            <a:endParaRPr lang="en-IN" dirty="0"/>
          </a:p>
        </p:txBody>
      </p:sp>
      <p:pic>
        <p:nvPicPr>
          <p:cNvPr id="1229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990600"/>
            <a:ext cx="67818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6.0&quot;&gt;&lt;object type=&quot;1&quot; unique_id=&quot;10001&quot;&gt;&lt;object type=&quot;8&quot; unique_id=&quot;10641&quot;&gt;&lt;/object&gt;&lt;object type=&quot;2&quot; unique_id=&quot;10642&quot;&gt;&lt;object type=&quot;3&quot; unique_id=&quot;10643&quot;&gt;&lt;property id=&quot;20148&quot; value=&quot;5&quot;/&gt;&lt;property id=&quot;20300&quot; value=&quot;Slide 1 - &amp;quot;Chapter 12&amp;#x0D;&amp;#x0A;&amp;quot;&quot;/&gt;&lt;property id=&quot;20307&quot; value=&quot;256&quot;/&gt;&lt;/object&gt;&lt;object type=&quot;3&quot; unique_id=&quot;10644&quot;&gt;&lt;property id=&quot;20148&quot; value=&quot;5&quot;/&gt;&lt;property id=&quot;20300&quot; value=&quot;Slide 2 - &amp;quot;Chapter Preview&amp;quot;&quot;/&gt;&lt;property id=&quot;20307&quot; value=&quot;269&quot;/&gt;&lt;/object&gt;&lt;object type=&quot;3&quot; unique_id=&quot;10645&quot;&gt;&lt;property id=&quot;20148&quot; value=&quot;5&quot;/&gt;&lt;property id=&quot;20300&quot; value=&quot;Slide 3 - &amp;quot;Abnormal Behavior&amp;quot;&quot;/&gt;&lt;property id=&quot;20307&quot; value=&quot;270&quot;/&gt;&lt;/object&gt;&lt;object type=&quot;3&quot; unique_id=&quot;10646&quot;&gt;&lt;property id=&quot;20148&quot; value=&quot;5&quot;/&gt;&lt;property id=&quot;20300&quot; value=&quot;Slide 4 - &amp;quot;Theoretical Approaches&amp;quot;&quot;/&gt;&lt;property id=&quot;20307&quot; value=&quot;271&quot;/&gt;&lt;/object&gt;&lt;object type=&quot;3&quot; unique_id=&quot;10647&quot;&gt;&lt;property id=&quot;20148&quot; value=&quot;5&quot;/&gt;&lt;property id=&quot;20300&quot; value=&quot;Slide 5 - &amp;quot;Theoretical Approaches&amp;quot;&quot;/&gt;&lt;property id=&quot;20307&quot; value=&quot;272&quot;/&gt;&lt;/object&gt;&lt;object type=&quot;3&quot; unique_id=&quot;10648&quot;&gt;&lt;property id=&quot;20148&quot; value=&quot;5&quot;/&gt;&lt;property id=&quot;20300&quot; value=&quot;Slide 6 - &amp;quot;Classification Systems&amp;quot;&quot;/&gt;&lt;property id=&quot;20307&quot; value=&quot;273&quot;/&gt;&lt;/object&gt;&lt;object type=&quot;3&quot; unique_id=&quot;10649&quot;&gt;&lt;property id=&quot;20148&quot; value=&quot;5&quot;/&gt;&lt;property id=&quot;20300&quot; value=&quot;Slide 7 - &amp;quot;DSM-IV Classification&amp;quot;&quot;/&gt;&lt;property id=&quot;20307&quot; value=&quot;274&quot;/&gt;&lt;/object&gt;&lt;object type=&quot;3&quot; unique_id=&quot;10650&quot;&gt;&lt;property id=&quot;20148&quot; value=&quot;5&quot;/&gt;&lt;property id=&quot;20300&quot; value=&quot;Slide 8 - &amp;quot;DSM-IV Classification&amp;quot;&quot;/&gt;&lt;property id=&quot;20307&quot; value=&quot;275&quot;/&gt;&lt;/object&gt;&lt;object type=&quot;3&quot; unique_id=&quot;10651&quot;&gt;&lt;property id=&quot;20148&quot; value=&quot;5&quot;/&gt;&lt;property id=&quot;20300&quot; value=&quot;Slide 9 - &amp;quot;DSM-IV: Critiques&amp;quot;&quot;/&gt;&lt;property id=&quot;20307&quot; value=&quot;276&quot;/&gt;&lt;/object&gt;&lt;object type=&quot;3&quot; unique_id=&quot;10652&quot;&gt;&lt;property id=&quot;20148&quot; value=&quot;5&quot;/&gt;&lt;property id=&quot;20300&quot; value=&quot;Slide 10 - &amp;quot;Anxiety Disorders&amp;quot;&quot;/&gt;&lt;property id=&quot;20307&quot; value=&quot;278&quot;/&gt;&lt;/object&gt;&lt;object type=&quot;3&quot; unique_id=&quot;10653&quot;&gt;&lt;property id=&quot;20148&quot; value=&quot;5&quot;/&gt;&lt;property id=&quot;20300&quot; value=&quot;Slide 11 - &amp;quot;Anxiety Disorders&amp;quot;&quot;/&gt;&lt;property id=&quot;20307&quot; value=&quot;279&quot;/&gt;&lt;/object&gt;&lt;object type=&quot;3&quot; unique_id=&quot;10654&quot;&gt;&lt;property id=&quot;20148&quot; value=&quot;5&quot;/&gt;&lt;property id=&quot;20300&quot; value=&quot;Slide 12 - &amp;quot;Generalized Anxiety Disorder&amp;quot;&quot;/&gt;&lt;property id=&quot;20307&quot; value=&quot;280&quot;/&gt;&lt;/object&gt;&lt;object type=&quot;3&quot; unique_id=&quot;10655&quot;&gt;&lt;property id=&quot;20148&quot; value=&quot;5&quot;/&gt;&lt;property id=&quot;20300&quot; value=&quot;Slide 13 - &amp;quot;Panic Disorder&amp;quot;&quot;/&gt;&lt;property id=&quot;20307&quot; value=&quot;281&quot;/&gt;&lt;/object&gt;&lt;object type=&quot;3&quot; unique_id=&quot;10656&quot;&gt;&lt;property id=&quot;20148&quot; value=&quot;5&quot;/&gt;&lt;property id=&quot;20300&quot; value=&quot;Slide 14 - &amp;quot;Phobic Disorder&amp;quot;&quot;/&gt;&lt;property id=&quot;20307&quot; value=&quot;282&quot;/&gt;&lt;/object&gt;&lt;object type=&quot;3&quot; unique_id=&quot;10657&quot;&gt;&lt;property id=&quot;20148&quot; value=&quot;5&quot;/&gt;&lt;property id=&quot;20300&quot; value=&quot;Slide 15 - &amp;quot;Obsessive-Compulsive Disorder&amp;quot;&quot;/&gt;&lt;property id=&quot;20307&quot; value=&quot;284&quot;/&gt;&lt;/object&gt;&lt;object type=&quot;3&quot; unique_id=&quot;10658&quot;&gt;&lt;property id=&quot;20148&quot; value=&quot;5&quot;/&gt;&lt;property id=&quot;20300&quot; value=&quot;Slide 16 - &amp;quot;Post-Traumatic Stress Disorder&amp;quot;&quot;/&gt;&lt;property id=&quot;20307&quot; value=&quot;285&quot;/&gt;&lt;/object&gt;&lt;object type=&quot;3&quot; unique_id=&quot;10659&quot;&gt;&lt;property id=&quot;20148&quot; value=&quot;5&quot;/&gt;&lt;property id=&quot;20300&quot; value=&quot;Slide 17 - &amp;quot;Post-Traumatic Stress Disorder&amp;quot;&quot;/&gt;&lt;property id=&quot;20307&quot; value=&quot;286&quot;/&gt;&lt;/object&gt;&lt;object type=&quot;3&quot; unique_id=&quot;10660&quot;&gt;&lt;property id=&quot;20148&quot; value=&quot;5&quot;/&gt;&lt;property id=&quot;20300&quot; value=&quot;Slide 18 - &amp;quot;Mood Disorders&amp;quot;&quot;/&gt;&lt;property id=&quot;20307&quot; value=&quot;287&quot;/&gt;&lt;/object&gt;&lt;object type=&quot;3&quot; unique_id=&quot;10661&quot;&gt;&lt;property id=&quot;20148&quot; value=&quot;5&quot;/&gt;&lt;property id=&quot;20300&quot; value=&quot;Slide 19 - &amp;quot;Depressive Disorders&amp;quot;&quot;/&gt;&lt;property id=&quot;20307&quot; value=&quot;288&quot;/&gt;&lt;/object&gt;&lt;object type=&quot;3&quot; unique_id=&quot;10662&quot;&gt;&lt;property id=&quot;20148&quot; value=&quot;5&quot;/&gt;&lt;property id=&quot;20300&quot; value=&quot;Slide 20 - &amp;quot;Depressive Disorders&amp;quot;&quot;/&gt;&lt;property id=&quot;20307&quot; value=&quot;289&quot;/&gt;&lt;/object&gt;&lt;object type=&quot;3&quot; unique_id=&quot;10663&quot;&gt;&lt;property id=&quot;20148&quot; value=&quot;5&quot;/&gt;&lt;property id=&quot;20300&quot; value=&quot;Slide 21 - &amp;quot;Depressive Disorders: Etiology&amp;quot;&quot;/&gt;&lt;property id=&quot;20307&quot; value=&quot;290&quot;/&gt;&lt;/object&gt;&lt;object type=&quot;3&quot; unique_id=&quot;10664&quot;&gt;&lt;property id=&quot;20148&quot; value=&quot;5&quot;/&gt;&lt;property id=&quot;20300&quot; value=&quot;Slide 22 - &amp;quot;Bipolar Disorder&amp;quot;&quot;/&gt;&lt;property id=&quot;20307&quot; value=&quot;291&quot;/&gt;&lt;/object&gt;&lt;object type=&quot;3&quot; unique_id=&quot;10665&quot;&gt;&lt;property id=&quot;20148&quot; value=&quot;5&quot;/&gt;&lt;property id=&quot;20300&quot; value=&quot;Slide 23 - &amp;quot;Risk of Bipolar Disorder&amp;quot;&quot;/&gt;&lt;property id=&quot;20307&quot; value=&quot;292&quot;/&gt;&lt;/object&gt;&lt;object type=&quot;3&quot; unique_id=&quot;10666&quot;&gt;&lt;property id=&quot;20148&quot; value=&quot;5&quot;/&gt;&lt;property id=&quot;20300&quot; value=&quot;Slide 24 - &amp;quot;Suicide&amp;quot;&quot;/&gt;&lt;property id=&quot;20307&quot; value=&quot;293&quot;/&gt;&lt;/object&gt;&lt;object type=&quot;3&quot; unique_id=&quot;10667&quot;&gt;&lt;property id=&quot;20148&quot; value=&quot;5&quot;/&gt;&lt;property id=&quot;20300&quot; value=&quot;Slide 25 - &amp;quot;Eating Disorders&amp;quot;&quot;/&gt;&lt;property id=&quot;20307&quot; value=&quot;294&quot;/&gt;&lt;/object&gt;&lt;object type=&quot;3&quot; unique_id=&quot;10668&quot;&gt;&lt;property id=&quot;20148&quot; value=&quot;5&quot;/&gt;&lt;property id=&quot;20300&quot; value=&quot;Slide 26 - &amp;quot;Anorexia Nervosa&amp;quot;&quot;/&gt;&lt;property id=&quot;20307&quot; value=&quot;295&quot;/&gt;&lt;/object&gt;&lt;object type=&quot;3&quot; unique_id=&quot;10669&quot;&gt;&lt;property id=&quot;20148&quot; value=&quot;5&quot;/&gt;&lt;property id=&quot;20300&quot; value=&quot;Slide 27 - &amp;quot;Bulimia Nervosa&amp;quot;&quot;/&gt;&lt;property id=&quot;20307&quot; value=&quot;296&quot;/&gt;&lt;/object&gt;&lt;object type=&quot;3&quot; unique_id=&quot;10670&quot;&gt;&lt;property id=&quot;20148&quot; value=&quot;5&quot;/&gt;&lt;property id=&quot;20300&quot; value=&quot;Slide 28 - &amp;quot;Anorexia &amp;amp; Bulimia: Etiology&amp;quot;&quot;/&gt;&lt;property id=&quot;20307&quot; value=&quot;297&quot;/&gt;&lt;/object&gt;&lt;object type=&quot;3&quot; unique_id=&quot;10671&quot;&gt;&lt;property id=&quot;20148&quot; value=&quot;5&quot;/&gt;&lt;property id=&quot;20300&quot; value=&quot;Slide 29 - &amp;quot;Binge-Eating Disorder&amp;quot;&quot;/&gt;&lt;property id=&quot;20307&quot; value=&quot;298&quot;/&gt;&lt;/object&gt;&lt;object type=&quot;3&quot; unique_id=&quot;10672&quot;&gt;&lt;property id=&quot;20148&quot; value=&quot;5&quot;/&gt;&lt;property id=&quot;20300&quot; value=&quot;Slide 30 - &amp;quot;Dissociative Disorders&amp;quot;&quot;/&gt;&lt;property id=&quot;20307&quot; value=&quot;299&quot;/&gt;&lt;/object&gt;&lt;object type=&quot;3&quot; unique_id=&quot;10673&quot;&gt;&lt;property id=&quot;20148&quot; value=&quot;5&quot;/&gt;&lt;property id=&quot;20300&quot; value=&quot;Slide 31 - &amp;quot;Dissociative Amnesia &amp;amp; Fugue&amp;quot;&quot;/&gt;&lt;property id=&quot;20307&quot; value=&quot;300&quot;/&gt;&lt;/object&gt;&lt;object type=&quot;3&quot; unique_id=&quot;10674&quot;&gt;&lt;property id=&quot;20148&quot; value=&quot;5&quot;/&gt;&lt;property id=&quot;20300&quot; value=&quot;Slide 32 - &amp;quot;Dissociative Identity Disorder&amp;quot;&quot;/&gt;&lt;property id=&quot;20307&quot; value=&quot;301&quot;/&gt;&lt;/object&gt;&lt;object type=&quot;3&quot; unique_id=&quot;10675&quot;&gt;&lt;property id=&quot;20148&quot; value=&quot;5&quot;/&gt;&lt;property id=&quot;20300&quot; value=&quot;Slide 33 - &amp;quot;Dissociative Identity Disorder&amp;quot;&quot;/&gt;&lt;property id=&quot;20307&quot; value=&quot;302&quot;/&gt;&lt;/object&gt;&lt;object type=&quot;3&quot; unique_id=&quot;10676&quot;&gt;&lt;property id=&quot;20148&quot; value=&quot;5&quot;/&gt;&lt;property id=&quot;20300&quot; value=&quot;Slide 34 - &amp;quot;Schizophrenia&amp;quot;&quot;/&gt;&lt;property id=&quot;20307&quot; value=&quot;303&quot;/&gt;&lt;/object&gt;&lt;object type=&quot;3&quot; unique_id=&quot;10677&quot;&gt;&lt;property id=&quot;20148&quot; value=&quot;5&quot;/&gt;&lt;property id=&quot;20300&quot; value=&quot;Slide 35 - &amp;quot;Schizophrenia: Positive Symptoms&amp;quot;&quot;/&gt;&lt;property id=&quot;20307&quot; value=&quot;304&quot;/&gt;&lt;/object&gt;&lt;object type=&quot;3&quot; unique_id=&quot;10678&quot;&gt;&lt;property id=&quot;20148&quot; value=&quot;5&quot;/&gt;&lt;property id=&quot;20300&quot; value=&quot;Slide 36 - &amp;quot;Schizophrenia: Positive Symptoms&amp;quot;&quot;/&gt;&lt;property id=&quot;20307&quot; value=&quot;305&quot;/&gt;&lt;/object&gt;&lt;object type=&quot;3&quot; unique_id=&quot;10679&quot;&gt;&lt;property id=&quot;20148&quot; value=&quot;5&quot;/&gt;&lt;property id=&quot;20300&quot; value=&quot;Slide 37 - &amp;quot;Schizophrenia: Symptoms&amp;quot;&quot;/&gt;&lt;property id=&quot;20307&quot; value=&quot;306&quot;/&gt;&lt;/object&gt;&lt;object type=&quot;3&quot; unique_id=&quot;10680&quot;&gt;&lt;property id=&quot;20148&quot; value=&quot;5&quot;/&gt;&lt;property id=&quot;20300&quot; value=&quot;Slide 38 - &amp;quot;Schizophrenia: Causes &amp;quot;&quot;/&gt;&lt;property id=&quot;20307&quot; value=&quot;307&quot;/&gt;&lt;/object&gt;&lt;object type=&quot;3&quot; unique_id=&quot;10681&quot;&gt;&lt;property id=&quot;20148&quot; value=&quot;5&quot;/&gt;&lt;property id=&quot;20300&quot; value=&quot;Slide 39 - &amp;quot;Lifetime Risk of Schizophrenia&amp;quot;&quot;/&gt;&lt;property id=&quot;20307&quot; value=&quot;308&quot;/&gt;&lt;/object&gt;&lt;object type=&quot;3&quot; unique_id=&quot;10682&quot;&gt;&lt;property id=&quot;20148&quot; value=&quot;5&quot;/&gt;&lt;property id=&quot;20300&quot; value=&quot;Slide 40 - &amp;quot;Personality Disorders&amp;quot;&quot;/&gt;&lt;property id=&quot;20307&quot; value=&quot;309&quot;/&gt;&lt;/object&gt;&lt;object type=&quot;3&quot; unique_id=&quot;10683&quot;&gt;&lt;property id=&quot;20148&quot; value=&quot;5&quot;/&gt;&lt;property id=&quot;20300&quot; value=&quot;Slide 41 - &amp;quot;Antisocial Personality Disorder&amp;quot;&quot;/&gt;&lt;property id=&quot;20307&quot; value=&quot;310&quot;/&gt;&lt;/object&gt;&lt;object type=&quot;3&quot; unique_id=&quot;10684&quot;&gt;&lt;property id=&quot;20148&quot; value=&quot;5&quot;/&gt;&lt;property id=&quot;20300&quot; value=&quot;Slide 42 - &amp;quot;Antisocial Personality Disorder&amp;quot;&quot;/&gt;&lt;property id=&quot;20307&quot; value=&quot;311&quot;/&gt;&lt;/object&gt;&lt;object type=&quot;3&quot; unique_id=&quot;10685&quot;&gt;&lt;property id=&quot;20148&quot; value=&quot;5&quot;/&gt;&lt;property id=&quot;20300&quot; value=&quot;Slide 43 - &amp;quot;Borderline Personality Disorder&amp;quot;&quot;/&gt;&lt;property id=&quot;20307&quot; value=&quot;312&quot;/&gt;&lt;/object&gt;&lt;object type=&quot;3&quot; unique_id=&quot;10686&quot;&gt;&lt;property id=&quot;20148&quot; value=&quot;5&quot;/&gt;&lt;property id=&quot;20300&quot; value=&quot;Slide 44 - &amp;quot;Borderline Personality Disorder&amp;quot;&quot;/&gt;&lt;property id=&quot;20307&quot; value=&quot;313&quot;/&gt;&lt;/object&gt;&lt;object type=&quot;3&quot; unique_id=&quot;10687&quot;&gt;&lt;property id=&quot;20148&quot; value=&quot;5&quot;/&gt;&lt;property id=&quot;20300&quot; value=&quot;Slide 45 - &amp;quot;Combating Stigma&amp;quot;&quot;/&gt;&lt;property id=&quot;20307&quot; value=&quot;314&quot;/&gt;&lt;/object&gt;&lt;/object&gt;&lt;/object&gt;&lt;/database&gt;"/>
</p:tagLst>
</file>

<file path=ppt/theme/theme1.xml><?xml version="1.0" encoding="utf-8"?>
<a:theme xmlns:a="http://schemas.openxmlformats.org/drawingml/2006/main" name="K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King Template</Template>
  <TotalTime>1866</TotalTime>
  <Words>3468</Words>
  <Application>Microsoft Office PowerPoint</Application>
  <PresentationFormat>On-screen Show (4:3)</PresentationFormat>
  <Paragraphs>389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King Template</vt:lpstr>
      <vt:lpstr>Chapter 12 </vt:lpstr>
      <vt:lpstr>Chapter Preview</vt:lpstr>
      <vt:lpstr>Abnormal Behavior</vt:lpstr>
      <vt:lpstr>Theoretical Approaches</vt:lpstr>
      <vt:lpstr>Theoretical Approaches</vt:lpstr>
      <vt:lpstr>Classification Systems</vt:lpstr>
      <vt:lpstr>DSM-V: Critiques</vt:lpstr>
      <vt:lpstr>DSM-V: Critiques</vt:lpstr>
      <vt:lpstr>New Features of DSM-5</vt:lpstr>
      <vt:lpstr>Anxiety Disorders</vt:lpstr>
      <vt:lpstr>Anxiety Disorders</vt:lpstr>
      <vt:lpstr>Generalized Anxiety Disorder</vt:lpstr>
      <vt:lpstr>Panic Disorder</vt:lpstr>
      <vt:lpstr>Specific Phobia Disorder &amp;  Social Anxiety Disorder</vt:lpstr>
      <vt:lpstr>Obsessive-Compulsive Disorder</vt:lpstr>
      <vt:lpstr>OCD-Related Disorders</vt:lpstr>
      <vt:lpstr>Post-Traumatic Stress Disorder</vt:lpstr>
      <vt:lpstr>Post-Traumatic Stress Disorder</vt:lpstr>
      <vt:lpstr>Depressive Disorders</vt:lpstr>
      <vt:lpstr>Depressive Disorders: Etiology</vt:lpstr>
      <vt:lpstr>Bipolar Disorder</vt:lpstr>
      <vt:lpstr>Suicide</vt:lpstr>
      <vt:lpstr>Eating Disorders</vt:lpstr>
      <vt:lpstr>Anorexia Nervosa</vt:lpstr>
      <vt:lpstr>Bulimia Nervosa</vt:lpstr>
      <vt:lpstr>Anorexia &amp; Bulimia: Etiology</vt:lpstr>
      <vt:lpstr>Binge-Eating Disorder</vt:lpstr>
      <vt:lpstr>Dissociative Disorders</vt:lpstr>
      <vt:lpstr>Dissociative Amnesia &amp; Fugue</vt:lpstr>
      <vt:lpstr>Dissociative Identity Disorder</vt:lpstr>
      <vt:lpstr>Dissociative Identity Disorder</vt:lpstr>
      <vt:lpstr>Schizophrenia</vt:lpstr>
      <vt:lpstr>Schizophrenia: Positive Symptoms</vt:lpstr>
      <vt:lpstr>Schizophrenia: Positive Symptoms</vt:lpstr>
      <vt:lpstr>Schizophrenia: Symptoms</vt:lpstr>
      <vt:lpstr>Schizophrenia: Causes </vt:lpstr>
      <vt:lpstr>Personality Disorders</vt:lpstr>
      <vt:lpstr>Personality Disorders </vt:lpstr>
      <vt:lpstr>Antisocial Personality Disorder</vt:lpstr>
      <vt:lpstr>Antisocial Personality Disorder</vt:lpstr>
      <vt:lpstr>Borderline Personality Disorder</vt:lpstr>
      <vt:lpstr>Borderline Personality Disorder</vt:lpstr>
      <vt:lpstr>Combating Stigma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Thomas</dc:creator>
  <cp:lastModifiedBy>Donna Vandergrift</cp:lastModifiedBy>
  <cp:revision>106</cp:revision>
  <dcterms:created xsi:type="dcterms:W3CDTF">2012-07-20T06:05:27Z</dcterms:created>
  <dcterms:modified xsi:type="dcterms:W3CDTF">2014-12-02T15:13:38Z</dcterms:modified>
</cp:coreProperties>
</file>